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1"/>
  </p:sldMasterIdLst>
  <p:notesMasterIdLst>
    <p:notesMasterId r:id="rId18"/>
  </p:notesMasterIdLst>
  <p:sldIdLst>
    <p:sldId id="272" r:id="rId2"/>
    <p:sldId id="265" r:id="rId3"/>
    <p:sldId id="268" r:id="rId4"/>
    <p:sldId id="267" r:id="rId5"/>
    <p:sldId id="266" r:id="rId6"/>
    <p:sldId id="269" r:id="rId7"/>
    <p:sldId id="270" r:id="rId8"/>
    <p:sldId id="271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D431A4-44A6-417C-8441-08990EE855DF}" v="233" dt="2025-05-23T03:01:52.4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an Diaz" userId="7a542e1ef3a180ae" providerId="LiveId" clId="{7CD431A4-44A6-417C-8441-08990EE855DF}"/>
    <pc:docChg chg="undo custSel addSld delSld modSld addMainMaster delMainMaster modMainMaster">
      <pc:chgData name="Juan Diaz" userId="7a542e1ef3a180ae" providerId="LiveId" clId="{7CD431A4-44A6-417C-8441-08990EE855DF}" dt="2025-05-23T03:01:52.471" v="340"/>
      <pc:docMkLst>
        <pc:docMk/>
      </pc:docMkLst>
      <pc:sldChg chg="delSp del setBg">
        <pc:chgData name="Juan Diaz" userId="7a542e1ef3a180ae" providerId="LiveId" clId="{7CD431A4-44A6-417C-8441-08990EE855DF}" dt="2025-05-23T02:44:39.253" v="131" actId="47"/>
        <pc:sldMkLst>
          <pc:docMk/>
          <pc:sldMk cId="4091244016" sldId="256"/>
        </pc:sldMkLst>
        <pc:picChg chg="del">
          <ac:chgData name="Juan Diaz" userId="7a542e1ef3a180ae" providerId="LiveId" clId="{7CD431A4-44A6-417C-8441-08990EE855DF}" dt="2025-05-23T02:40:54.027" v="0" actId="478"/>
          <ac:picMkLst>
            <pc:docMk/>
            <pc:sldMk cId="4091244016" sldId="256"/>
            <ac:picMk id="1026" creationId="{A3D845A8-0CCA-CE6D-8DD1-AEC2033E4A77}"/>
          </ac:picMkLst>
        </pc:picChg>
      </pc:sldChg>
      <pc:sldChg chg="addSp delSp modSp new mod setBg modClrScheme modAnim chgLayout">
        <pc:chgData name="Juan Diaz" userId="7a542e1ef3a180ae" providerId="LiveId" clId="{7CD431A4-44A6-417C-8441-08990EE855DF}" dt="2025-05-23T02:50:54.701" v="243" actId="403"/>
        <pc:sldMkLst>
          <pc:docMk/>
          <pc:sldMk cId="1011819503" sldId="257"/>
        </pc:sldMkLst>
        <pc:spChg chg="mod">
          <ac:chgData name="Juan Diaz" userId="7a542e1ef3a180ae" providerId="LiveId" clId="{7CD431A4-44A6-417C-8441-08990EE855DF}" dt="2025-05-23T02:50:54.701" v="243" actId="403"/>
          <ac:spMkLst>
            <pc:docMk/>
            <pc:sldMk cId="1011819503" sldId="257"/>
            <ac:spMk id="2" creationId="{AEDE8EC0-A3AC-8F88-8EF2-653569D8161E}"/>
          </ac:spMkLst>
        </pc:spChg>
        <pc:spChg chg="add del">
          <ac:chgData name="Juan Diaz" userId="7a542e1ef3a180ae" providerId="LiveId" clId="{7CD431A4-44A6-417C-8441-08990EE855DF}" dt="2025-05-23T02:44:45.227" v="133" actId="478"/>
          <ac:spMkLst>
            <pc:docMk/>
            <pc:sldMk cId="1011819503" sldId="257"/>
            <ac:spMk id="3" creationId="{406A713B-E17A-3E57-9398-B7FBCAD8710D}"/>
          </ac:spMkLst>
        </pc:spChg>
        <pc:spChg chg="add del">
          <ac:chgData name="Juan Diaz" userId="7a542e1ef3a180ae" providerId="LiveId" clId="{7CD431A4-44A6-417C-8441-08990EE855DF}" dt="2025-05-23T02:47:34.566" v="205" actId="478"/>
          <ac:spMkLst>
            <pc:docMk/>
            <pc:sldMk cId="1011819503" sldId="257"/>
            <ac:spMk id="5" creationId="{02A7A54D-E984-9B96-3F8B-878FED21786F}"/>
          </ac:spMkLst>
        </pc:spChg>
        <pc:spChg chg="add">
          <ac:chgData name="Juan Diaz" userId="7a542e1ef3a180ae" providerId="LiveId" clId="{7CD431A4-44A6-417C-8441-08990EE855DF}" dt="2025-05-23T02:47:49.694" v="208" actId="26606"/>
          <ac:spMkLst>
            <pc:docMk/>
            <pc:sldMk cId="1011819503" sldId="257"/>
            <ac:spMk id="11" creationId="{0BABF38A-8A0D-492E-BD20-6CF4D46B50BD}"/>
          </ac:spMkLst>
        </pc:spChg>
        <pc:spChg chg="add">
          <ac:chgData name="Juan Diaz" userId="7a542e1ef3a180ae" providerId="LiveId" clId="{7CD431A4-44A6-417C-8441-08990EE855DF}" dt="2025-05-23T02:47:49.694" v="208" actId="26606"/>
          <ac:spMkLst>
            <pc:docMk/>
            <pc:sldMk cId="1011819503" sldId="257"/>
            <ac:spMk id="15" creationId="{729F2144-48B7-4730-955E-365ECED3ABE0}"/>
          </ac:spMkLst>
        </pc:spChg>
        <pc:spChg chg="add">
          <ac:chgData name="Juan Diaz" userId="7a542e1ef3a180ae" providerId="LiveId" clId="{7CD431A4-44A6-417C-8441-08990EE855DF}" dt="2025-05-23T02:47:49.694" v="208" actId="26606"/>
          <ac:spMkLst>
            <pc:docMk/>
            <pc:sldMk cId="1011819503" sldId="257"/>
            <ac:spMk id="17" creationId="{E765FF50-D2F9-4A4F-86ED-F101E172BA93}"/>
          </ac:spMkLst>
        </pc:spChg>
        <pc:spChg chg="add">
          <ac:chgData name="Juan Diaz" userId="7a542e1ef3a180ae" providerId="LiveId" clId="{7CD431A4-44A6-417C-8441-08990EE855DF}" dt="2025-05-23T02:47:49.694" v="208" actId="26606"/>
          <ac:spMkLst>
            <pc:docMk/>
            <pc:sldMk cId="1011819503" sldId="257"/>
            <ac:spMk id="19" creationId="{04D834C7-8223-43DA-AA30-E15A1BC7BB4E}"/>
          </ac:spMkLst>
        </pc:spChg>
        <pc:spChg chg="add">
          <ac:chgData name="Juan Diaz" userId="7a542e1ef3a180ae" providerId="LiveId" clId="{7CD431A4-44A6-417C-8441-08990EE855DF}" dt="2025-05-23T02:47:49.694" v="208" actId="26606"/>
          <ac:spMkLst>
            <pc:docMk/>
            <pc:sldMk cId="1011819503" sldId="257"/>
            <ac:spMk id="21" creationId="{B62DE6C5-8EB8-4E41-B0FF-93563AA4C56C}"/>
          </ac:spMkLst>
        </pc:spChg>
        <pc:picChg chg="add del mod">
          <ac:chgData name="Juan Diaz" userId="7a542e1ef3a180ae" providerId="LiveId" clId="{7CD431A4-44A6-417C-8441-08990EE855DF}" dt="2025-05-23T02:47:27.429" v="203" actId="478"/>
          <ac:picMkLst>
            <pc:docMk/>
            <pc:sldMk cId="1011819503" sldId="257"/>
            <ac:picMk id="4" creationId="{2848A589-C158-C2DE-0568-B9C4B03A1D9E}"/>
          </ac:picMkLst>
        </pc:picChg>
        <pc:picChg chg="add mod">
          <ac:chgData name="Juan Diaz" userId="7a542e1ef3a180ae" providerId="LiveId" clId="{7CD431A4-44A6-417C-8441-08990EE855DF}" dt="2025-05-23T02:47:49.694" v="208" actId="26606"/>
          <ac:picMkLst>
            <pc:docMk/>
            <pc:sldMk cId="1011819503" sldId="257"/>
            <ac:picMk id="6" creationId="{91FACD97-8216-62D0-FF5C-E89A7793F00D}"/>
          </ac:picMkLst>
        </pc:picChg>
        <pc:picChg chg="add">
          <ac:chgData name="Juan Diaz" userId="7a542e1ef3a180ae" providerId="LiveId" clId="{7CD431A4-44A6-417C-8441-08990EE855DF}" dt="2025-05-23T02:47:49.694" v="208" actId="26606"/>
          <ac:picMkLst>
            <pc:docMk/>
            <pc:sldMk cId="1011819503" sldId="257"/>
            <ac:picMk id="13" creationId="{1CB7E8AE-A3AC-4BB7-A5C6-F00EC697B265}"/>
          </ac:picMkLst>
        </pc:picChg>
        <pc:picChg chg="add mod">
          <ac:chgData name="Juan Diaz" userId="7a542e1ef3a180ae" providerId="LiveId" clId="{7CD431A4-44A6-417C-8441-08990EE855DF}" dt="2025-05-23T02:49:55.593" v="236" actId="14100"/>
          <ac:picMkLst>
            <pc:docMk/>
            <pc:sldMk cId="1011819503" sldId="257"/>
            <ac:picMk id="2054" creationId="{452C0283-0048-B856-6F5F-B71C093BBF37}"/>
          </ac:picMkLst>
        </pc:picChg>
      </pc:sldChg>
      <pc:sldChg chg="add del setBg">
        <pc:chgData name="Juan Diaz" userId="7a542e1ef3a180ae" providerId="LiveId" clId="{7CD431A4-44A6-417C-8441-08990EE855DF}" dt="2025-05-23T02:44:13.726" v="129" actId="47"/>
        <pc:sldMkLst>
          <pc:docMk/>
          <pc:sldMk cId="1384230386" sldId="257"/>
        </pc:sldMkLst>
      </pc:sldChg>
      <pc:sldChg chg="del">
        <pc:chgData name="Juan Diaz" userId="7a542e1ef3a180ae" providerId="LiveId" clId="{7CD431A4-44A6-417C-8441-08990EE855DF}" dt="2025-05-23T02:41:07.182" v="1" actId="47"/>
        <pc:sldMkLst>
          <pc:docMk/>
          <pc:sldMk cId="3615954903" sldId="257"/>
        </pc:sldMkLst>
      </pc:sldChg>
      <pc:sldChg chg="addSp delSp modSp new mod setBg modAnim">
        <pc:chgData name="Juan Diaz" userId="7a542e1ef3a180ae" providerId="LiveId" clId="{7CD431A4-44A6-417C-8441-08990EE855DF}" dt="2025-05-23T02:56:37.661" v="289"/>
        <pc:sldMkLst>
          <pc:docMk/>
          <pc:sldMk cId="1099624209" sldId="258"/>
        </pc:sldMkLst>
        <pc:spChg chg="del">
          <ac:chgData name="Juan Diaz" userId="7a542e1ef3a180ae" providerId="LiveId" clId="{7CD431A4-44A6-417C-8441-08990EE855DF}" dt="2025-05-23T02:51:11.464" v="246" actId="478"/>
          <ac:spMkLst>
            <pc:docMk/>
            <pc:sldMk cId="1099624209" sldId="258"/>
            <ac:spMk id="2" creationId="{0F36E3A6-7096-19FC-DCC9-1D41025097CE}"/>
          </ac:spMkLst>
        </pc:spChg>
        <pc:spChg chg="add mod">
          <ac:chgData name="Juan Diaz" userId="7a542e1ef3a180ae" providerId="LiveId" clId="{7CD431A4-44A6-417C-8441-08990EE855DF}" dt="2025-05-23T02:53:07.306" v="260" actId="1076"/>
          <ac:spMkLst>
            <pc:docMk/>
            <pc:sldMk cId="1099624209" sldId="258"/>
            <ac:spMk id="3" creationId="{AA25C717-D74D-66E1-83AC-3B0330FC6F8C}"/>
          </ac:spMkLst>
        </pc:spChg>
        <pc:spChg chg="add">
          <ac:chgData name="Juan Diaz" userId="7a542e1ef3a180ae" providerId="LiveId" clId="{7CD431A4-44A6-417C-8441-08990EE855DF}" dt="2025-05-23T02:52:55.772" v="252" actId="26606"/>
          <ac:spMkLst>
            <pc:docMk/>
            <pc:sldMk cId="1099624209" sldId="258"/>
            <ac:spMk id="4103" creationId="{0BABF38A-8A0D-492E-BD20-6CF4D46B50BD}"/>
          </ac:spMkLst>
        </pc:spChg>
        <pc:spChg chg="add">
          <ac:chgData name="Juan Diaz" userId="7a542e1ef3a180ae" providerId="LiveId" clId="{7CD431A4-44A6-417C-8441-08990EE855DF}" dt="2025-05-23T02:52:55.772" v="252" actId="26606"/>
          <ac:spMkLst>
            <pc:docMk/>
            <pc:sldMk cId="1099624209" sldId="258"/>
            <ac:spMk id="4107" creationId="{DE61FBD7-E37C-4B38-BE44-A6D4978D7486}"/>
          </ac:spMkLst>
        </pc:spChg>
        <pc:spChg chg="add">
          <ac:chgData name="Juan Diaz" userId="7a542e1ef3a180ae" providerId="LiveId" clId="{7CD431A4-44A6-417C-8441-08990EE855DF}" dt="2025-05-23T02:52:55.772" v="252" actId="26606"/>
          <ac:spMkLst>
            <pc:docMk/>
            <pc:sldMk cId="1099624209" sldId="258"/>
            <ac:spMk id="4109" creationId="{34F8020C-60BB-4357-8207-13221A99AE19}"/>
          </ac:spMkLst>
        </pc:spChg>
        <pc:spChg chg="add">
          <ac:chgData name="Juan Diaz" userId="7a542e1ef3a180ae" providerId="LiveId" clId="{7CD431A4-44A6-417C-8441-08990EE855DF}" dt="2025-05-23T02:52:55.772" v="252" actId="26606"/>
          <ac:spMkLst>
            <pc:docMk/>
            <pc:sldMk cId="1099624209" sldId="258"/>
            <ac:spMk id="4111" creationId="{392BFCFE-FD78-4EDF-BEFE-CC444DC5F307}"/>
          </ac:spMkLst>
        </pc:spChg>
        <pc:spChg chg="add">
          <ac:chgData name="Juan Diaz" userId="7a542e1ef3a180ae" providerId="LiveId" clId="{7CD431A4-44A6-417C-8441-08990EE855DF}" dt="2025-05-23T02:52:55.772" v="252" actId="26606"/>
          <ac:spMkLst>
            <pc:docMk/>
            <pc:sldMk cId="1099624209" sldId="258"/>
            <ac:spMk id="4113" creationId="{2A9F5D68-3D95-43BF-ACDE-75B3AF83AD08}"/>
          </ac:spMkLst>
        </pc:spChg>
        <pc:spChg chg="add">
          <ac:chgData name="Juan Diaz" userId="7a542e1ef3a180ae" providerId="LiveId" clId="{7CD431A4-44A6-417C-8441-08990EE855DF}" dt="2025-05-23T02:52:55.772" v="252" actId="26606"/>
          <ac:spMkLst>
            <pc:docMk/>
            <pc:sldMk cId="1099624209" sldId="258"/>
            <ac:spMk id="4115" creationId="{33AC5ED2-7560-4690-BDE5-563A974562AC}"/>
          </ac:spMkLst>
        </pc:spChg>
        <pc:picChg chg="add mod">
          <ac:chgData name="Juan Diaz" userId="7a542e1ef3a180ae" providerId="LiveId" clId="{7CD431A4-44A6-417C-8441-08990EE855DF}" dt="2025-05-23T02:56:11.392" v="287" actId="171"/>
          <ac:picMkLst>
            <pc:docMk/>
            <pc:sldMk cId="1099624209" sldId="258"/>
            <ac:picMk id="4" creationId="{359D9C78-415C-8842-625F-34CB5DE593E6}"/>
          </ac:picMkLst>
        </pc:picChg>
        <pc:picChg chg="add mod">
          <ac:chgData name="Juan Diaz" userId="7a542e1ef3a180ae" providerId="LiveId" clId="{7CD431A4-44A6-417C-8441-08990EE855DF}" dt="2025-05-23T02:52:55.772" v="252" actId="26606"/>
          <ac:picMkLst>
            <pc:docMk/>
            <pc:sldMk cId="1099624209" sldId="258"/>
            <ac:picMk id="4098" creationId="{BF83FA3A-3C19-E74E-D529-D6AA756DC0EC}"/>
          </ac:picMkLst>
        </pc:picChg>
        <pc:picChg chg="add">
          <ac:chgData name="Juan Diaz" userId="7a542e1ef3a180ae" providerId="LiveId" clId="{7CD431A4-44A6-417C-8441-08990EE855DF}" dt="2025-05-23T02:52:55.772" v="252" actId="26606"/>
          <ac:picMkLst>
            <pc:docMk/>
            <pc:sldMk cId="1099624209" sldId="258"/>
            <ac:picMk id="4105" creationId="{1CB7E8AE-A3AC-4BB7-A5C6-F00EC697B265}"/>
          </ac:picMkLst>
        </pc:picChg>
      </pc:sldChg>
      <pc:sldChg chg="del">
        <pc:chgData name="Juan Diaz" userId="7a542e1ef3a180ae" providerId="LiveId" clId="{7CD431A4-44A6-417C-8441-08990EE855DF}" dt="2025-05-23T02:41:07.182" v="1" actId="47"/>
        <pc:sldMkLst>
          <pc:docMk/>
          <pc:sldMk cId="1219751481" sldId="258"/>
        </pc:sldMkLst>
      </pc:sldChg>
      <pc:sldChg chg="del">
        <pc:chgData name="Juan Diaz" userId="7a542e1ef3a180ae" providerId="LiveId" clId="{7CD431A4-44A6-417C-8441-08990EE855DF}" dt="2025-05-23T02:41:07.182" v="1" actId="47"/>
        <pc:sldMkLst>
          <pc:docMk/>
          <pc:sldMk cId="1507798960" sldId="259"/>
        </pc:sldMkLst>
      </pc:sldChg>
      <pc:sldChg chg="addSp delSp modSp new mod setBg addAnim delAnim modAnim">
        <pc:chgData name="Juan Diaz" userId="7a542e1ef3a180ae" providerId="LiveId" clId="{7CD431A4-44A6-417C-8441-08990EE855DF}" dt="2025-05-23T02:57:02.047" v="294"/>
        <pc:sldMkLst>
          <pc:docMk/>
          <pc:sldMk cId="3435310653" sldId="259"/>
        </pc:sldMkLst>
        <pc:spChg chg="mod ord">
          <ac:chgData name="Juan Diaz" userId="7a542e1ef3a180ae" providerId="LiveId" clId="{7CD431A4-44A6-417C-8441-08990EE855DF}" dt="2025-05-23T02:55:55.053" v="285" actId="403"/>
          <ac:spMkLst>
            <pc:docMk/>
            <pc:sldMk cId="3435310653" sldId="259"/>
            <ac:spMk id="2" creationId="{87E7671A-D6E3-57B5-2797-A2DA091B14BC}"/>
          </ac:spMkLst>
        </pc:spChg>
        <pc:spChg chg="add del">
          <ac:chgData name="Juan Diaz" userId="7a542e1ef3a180ae" providerId="LiveId" clId="{7CD431A4-44A6-417C-8441-08990EE855DF}" dt="2025-05-23T02:55:46.787" v="276" actId="26606"/>
          <ac:spMkLst>
            <pc:docMk/>
            <pc:sldMk cId="3435310653" sldId="259"/>
            <ac:spMk id="5127" creationId="{0BABF38A-8A0D-492E-BD20-6CF4D46B50BD}"/>
          </ac:spMkLst>
        </pc:spChg>
        <pc:spChg chg="add del">
          <ac:chgData name="Juan Diaz" userId="7a542e1ef3a180ae" providerId="LiveId" clId="{7CD431A4-44A6-417C-8441-08990EE855DF}" dt="2025-05-23T02:55:46.787" v="276" actId="26606"/>
          <ac:spMkLst>
            <pc:docMk/>
            <pc:sldMk cId="3435310653" sldId="259"/>
            <ac:spMk id="5131" creationId="{EB614023-3F38-44EB-8ABB-B52E5B9E222A}"/>
          </ac:spMkLst>
        </pc:spChg>
        <pc:spChg chg="add del">
          <ac:chgData name="Juan Diaz" userId="7a542e1ef3a180ae" providerId="LiveId" clId="{7CD431A4-44A6-417C-8441-08990EE855DF}" dt="2025-05-23T02:55:46.787" v="276" actId="26606"/>
          <ac:spMkLst>
            <pc:docMk/>
            <pc:sldMk cId="3435310653" sldId="259"/>
            <ac:spMk id="5133" creationId="{8C5F9310-ED3E-45B9-9D97-AC0F2C89009B}"/>
          </ac:spMkLst>
        </pc:spChg>
        <pc:spChg chg="add del">
          <ac:chgData name="Juan Diaz" userId="7a542e1ef3a180ae" providerId="LiveId" clId="{7CD431A4-44A6-417C-8441-08990EE855DF}" dt="2025-05-23T02:55:46.787" v="276" actId="26606"/>
          <ac:spMkLst>
            <pc:docMk/>
            <pc:sldMk cId="3435310653" sldId="259"/>
            <ac:spMk id="5135" creationId="{8D2A0DB3-EF43-4032-9B27-954E12CCB688}"/>
          </ac:spMkLst>
        </pc:spChg>
        <pc:spChg chg="add">
          <ac:chgData name="Juan Diaz" userId="7a542e1ef3a180ae" providerId="LiveId" clId="{7CD431A4-44A6-417C-8441-08990EE855DF}" dt="2025-05-23T02:55:46.880" v="277" actId="26606"/>
          <ac:spMkLst>
            <pc:docMk/>
            <pc:sldMk cId="3435310653" sldId="259"/>
            <ac:spMk id="5137" creationId="{AA090277-9074-44AA-8A49-453BF2C45733}"/>
          </ac:spMkLst>
        </pc:spChg>
        <pc:spChg chg="add">
          <ac:chgData name="Juan Diaz" userId="7a542e1ef3a180ae" providerId="LiveId" clId="{7CD431A4-44A6-417C-8441-08990EE855DF}" dt="2025-05-23T02:55:46.880" v="277" actId="26606"/>
          <ac:spMkLst>
            <pc:docMk/>
            <pc:sldMk cId="3435310653" sldId="259"/>
            <ac:spMk id="5138" creationId="{0BABF38A-8A0D-492E-BD20-6CF4D46B50BD}"/>
          </ac:spMkLst>
        </pc:spChg>
        <pc:spChg chg="add">
          <ac:chgData name="Juan Diaz" userId="7a542e1ef3a180ae" providerId="LiveId" clId="{7CD431A4-44A6-417C-8441-08990EE855DF}" dt="2025-05-23T02:55:46.880" v="277" actId="26606"/>
          <ac:spMkLst>
            <pc:docMk/>
            <pc:sldMk cId="3435310653" sldId="259"/>
            <ac:spMk id="5140" creationId="{297F7562-DBE2-4729-835D-1486BBB4373A}"/>
          </ac:spMkLst>
        </pc:spChg>
        <pc:spChg chg="add">
          <ac:chgData name="Juan Diaz" userId="7a542e1ef3a180ae" providerId="LiveId" clId="{7CD431A4-44A6-417C-8441-08990EE855DF}" dt="2025-05-23T02:55:46.880" v="277" actId="26606"/>
          <ac:spMkLst>
            <pc:docMk/>
            <pc:sldMk cId="3435310653" sldId="259"/>
            <ac:spMk id="5141" creationId="{DCE0245F-7D4D-413E-940B-1D9D9A171161}"/>
          </ac:spMkLst>
        </pc:spChg>
        <pc:spChg chg="add">
          <ac:chgData name="Juan Diaz" userId="7a542e1ef3a180ae" providerId="LiveId" clId="{7CD431A4-44A6-417C-8441-08990EE855DF}" dt="2025-05-23T02:55:46.880" v="277" actId="26606"/>
          <ac:spMkLst>
            <pc:docMk/>
            <pc:sldMk cId="3435310653" sldId="259"/>
            <ac:spMk id="5142" creationId="{19B97BE4-8A98-49F3-8669-EAAF6D4331D8}"/>
          </ac:spMkLst>
        </pc:spChg>
        <pc:picChg chg="add mod">
          <ac:chgData name="Juan Diaz" userId="7a542e1ef3a180ae" providerId="LiveId" clId="{7CD431A4-44A6-417C-8441-08990EE855DF}" dt="2025-05-23T02:55:46.880" v="277" actId="26606"/>
          <ac:picMkLst>
            <pc:docMk/>
            <pc:sldMk cId="3435310653" sldId="259"/>
            <ac:picMk id="5122" creationId="{8FB0ED1E-DD7B-C290-9EEA-F71B3DB60AEC}"/>
          </ac:picMkLst>
        </pc:picChg>
        <pc:picChg chg="add del">
          <ac:chgData name="Juan Diaz" userId="7a542e1ef3a180ae" providerId="LiveId" clId="{7CD431A4-44A6-417C-8441-08990EE855DF}" dt="2025-05-23T02:55:46.787" v="276" actId="26606"/>
          <ac:picMkLst>
            <pc:docMk/>
            <pc:sldMk cId="3435310653" sldId="259"/>
            <ac:picMk id="5129" creationId="{1CB7E8AE-A3AC-4BB7-A5C6-F00EC697B265}"/>
          </ac:picMkLst>
        </pc:picChg>
        <pc:picChg chg="add">
          <ac:chgData name="Juan Diaz" userId="7a542e1ef3a180ae" providerId="LiveId" clId="{7CD431A4-44A6-417C-8441-08990EE855DF}" dt="2025-05-23T02:55:46.880" v="277" actId="26606"/>
          <ac:picMkLst>
            <pc:docMk/>
            <pc:sldMk cId="3435310653" sldId="259"/>
            <ac:picMk id="5139" creationId="{1CB7E8AE-A3AC-4BB7-A5C6-F00EC697B265}"/>
          </ac:picMkLst>
        </pc:picChg>
      </pc:sldChg>
      <pc:sldChg chg="addSp modSp new mod setBg modAnim">
        <pc:chgData name="Juan Diaz" userId="7a542e1ef3a180ae" providerId="LiveId" clId="{7CD431A4-44A6-417C-8441-08990EE855DF}" dt="2025-05-23T03:01:52.471" v="340"/>
        <pc:sldMkLst>
          <pc:docMk/>
          <pc:sldMk cId="2547805110" sldId="260"/>
        </pc:sldMkLst>
        <pc:spChg chg="mod">
          <ac:chgData name="Juan Diaz" userId="7a542e1ef3a180ae" providerId="LiveId" clId="{7CD431A4-44A6-417C-8441-08990EE855DF}" dt="2025-05-23T03:01:22.701" v="339" actId="20577"/>
          <ac:spMkLst>
            <pc:docMk/>
            <pc:sldMk cId="2547805110" sldId="260"/>
            <ac:spMk id="2" creationId="{5BA3EB64-9492-C0DC-CB5E-D4E378767D78}"/>
          </ac:spMkLst>
        </pc:spChg>
        <pc:spChg chg="add">
          <ac:chgData name="Juan Diaz" userId="7a542e1ef3a180ae" providerId="LiveId" clId="{7CD431A4-44A6-417C-8441-08990EE855DF}" dt="2025-05-23T02:59:30.431" v="310" actId="26606"/>
          <ac:spMkLst>
            <pc:docMk/>
            <pc:sldMk cId="2547805110" sldId="260"/>
            <ac:spMk id="6151" creationId="{0BABF38A-8A0D-492E-BD20-6CF4D46B50BD}"/>
          </ac:spMkLst>
        </pc:spChg>
        <pc:spChg chg="add">
          <ac:chgData name="Juan Diaz" userId="7a542e1ef3a180ae" providerId="LiveId" clId="{7CD431A4-44A6-417C-8441-08990EE855DF}" dt="2025-05-23T02:59:30.431" v="310" actId="26606"/>
          <ac:spMkLst>
            <pc:docMk/>
            <pc:sldMk cId="2547805110" sldId="260"/>
            <ac:spMk id="6155" creationId="{DE61FBD7-E37C-4B38-BE44-A6D4978D7486}"/>
          </ac:spMkLst>
        </pc:spChg>
        <pc:spChg chg="add">
          <ac:chgData name="Juan Diaz" userId="7a542e1ef3a180ae" providerId="LiveId" clId="{7CD431A4-44A6-417C-8441-08990EE855DF}" dt="2025-05-23T02:59:30.431" v="310" actId="26606"/>
          <ac:spMkLst>
            <pc:docMk/>
            <pc:sldMk cId="2547805110" sldId="260"/>
            <ac:spMk id="6157" creationId="{2B028756-0FA5-471F-B25F-B44FA1553127}"/>
          </ac:spMkLst>
        </pc:spChg>
        <pc:spChg chg="add">
          <ac:chgData name="Juan Diaz" userId="7a542e1ef3a180ae" providerId="LiveId" clId="{7CD431A4-44A6-417C-8441-08990EE855DF}" dt="2025-05-23T02:59:30.431" v="310" actId="26606"/>
          <ac:spMkLst>
            <pc:docMk/>
            <pc:sldMk cId="2547805110" sldId="260"/>
            <ac:spMk id="6159" creationId="{392BFCFE-FD78-4EDF-BEFE-CC444DC5F307}"/>
          </ac:spMkLst>
        </pc:spChg>
        <pc:spChg chg="add">
          <ac:chgData name="Juan Diaz" userId="7a542e1ef3a180ae" providerId="LiveId" clId="{7CD431A4-44A6-417C-8441-08990EE855DF}" dt="2025-05-23T02:59:30.431" v="310" actId="26606"/>
          <ac:spMkLst>
            <pc:docMk/>
            <pc:sldMk cId="2547805110" sldId="260"/>
            <ac:spMk id="6161" creationId="{8E6613BA-415A-4A35-90E0-E031E5096F16}"/>
          </ac:spMkLst>
        </pc:spChg>
        <pc:spChg chg="add">
          <ac:chgData name="Juan Diaz" userId="7a542e1ef3a180ae" providerId="LiveId" clId="{7CD431A4-44A6-417C-8441-08990EE855DF}" dt="2025-05-23T02:59:30.431" v="310" actId="26606"/>
          <ac:spMkLst>
            <pc:docMk/>
            <pc:sldMk cId="2547805110" sldId="260"/>
            <ac:spMk id="6163" creationId="{E772886C-B41D-47A1-A831-869BA0F69209}"/>
          </ac:spMkLst>
        </pc:spChg>
        <pc:picChg chg="add mod">
          <ac:chgData name="Juan Diaz" userId="7a542e1ef3a180ae" providerId="LiveId" clId="{7CD431A4-44A6-417C-8441-08990EE855DF}" dt="2025-05-23T03:00:46.555" v="326" actId="732"/>
          <ac:picMkLst>
            <pc:docMk/>
            <pc:sldMk cId="2547805110" sldId="260"/>
            <ac:picMk id="3" creationId="{2E212E0C-549C-38E5-D908-5521A2A6120A}"/>
          </ac:picMkLst>
        </pc:picChg>
        <pc:picChg chg="add mod">
          <ac:chgData name="Juan Diaz" userId="7a542e1ef3a180ae" providerId="LiveId" clId="{7CD431A4-44A6-417C-8441-08990EE855DF}" dt="2025-05-23T02:59:55.492" v="315" actId="1076"/>
          <ac:picMkLst>
            <pc:docMk/>
            <pc:sldMk cId="2547805110" sldId="260"/>
            <ac:picMk id="6146" creationId="{8293B455-631E-50AA-BF97-CB5C02720152}"/>
          </ac:picMkLst>
        </pc:picChg>
        <pc:picChg chg="add">
          <ac:chgData name="Juan Diaz" userId="7a542e1ef3a180ae" providerId="LiveId" clId="{7CD431A4-44A6-417C-8441-08990EE855DF}" dt="2025-05-23T02:59:30.431" v="310" actId="26606"/>
          <ac:picMkLst>
            <pc:docMk/>
            <pc:sldMk cId="2547805110" sldId="260"/>
            <ac:picMk id="6153" creationId="{1CB7E8AE-A3AC-4BB7-A5C6-F00EC697B265}"/>
          </ac:picMkLst>
        </pc:picChg>
      </pc:sldChg>
      <pc:sldChg chg="del">
        <pc:chgData name="Juan Diaz" userId="7a542e1ef3a180ae" providerId="LiveId" clId="{7CD431A4-44A6-417C-8441-08990EE855DF}" dt="2025-05-23T02:41:07.182" v="1" actId="47"/>
        <pc:sldMkLst>
          <pc:docMk/>
          <pc:sldMk cId="3313652669" sldId="260"/>
        </pc:sldMkLst>
      </pc:sldChg>
      <pc:sldChg chg="del">
        <pc:chgData name="Juan Diaz" userId="7a542e1ef3a180ae" providerId="LiveId" clId="{7CD431A4-44A6-417C-8441-08990EE855DF}" dt="2025-05-23T02:41:07.182" v="1" actId="47"/>
        <pc:sldMkLst>
          <pc:docMk/>
          <pc:sldMk cId="3125653574" sldId="261"/>
        </pc:sldMkLst>
      </pc:sldChg>
      <pc:sldChg chg="del">
        <pc:chgData name="Juan Diaz" userId="7a542e1ef3a180ae" providerId="LiveId" clId="{7CD431A4-44A6-417C-8441-08990EE855DF}" dt="2025-05-23T02:41:07.182" v="1" actId="47"/>
        <pc:sldMkLst>
          <pc:docMk/>
          <pc:sldMk cId="576155564" sldId="262"/>
        </pc:sldMkLst>
      </pc:sldChg>
      <pc:sldMasterChg chg="del setBg delSldLayout modSldLayout">
        <pc:chgData name="Juan Diaz" userId="7a542e1ef3a180ae" providerId="LiveId" clId="{7CD431A4-44A6-417C-8441-08990EE855DF}" dt="2025-05-23T02:47:49.694" v="208" actId="26606"/>
        <pc:sldMasterMkLst>
          <pc:docMk/>
          <pc:sldMasterMk cId="4251463779" sldId="2147483648"/>
        </pc:sldMasterMkLst>
        <pc:sldLayoutChg chg="del setBg">
          <pc:chgData name="Juan Diaz" userId="7a542e1ef3a180ae" providerId="LiveId" clId="{7CD431A4-44A6-417C-8441-08990EE855DF}" dt="2025-05-23T02:47:49.694" v="208" actId="26606"/>
          <pc:sldLayoutMkLst>
            <pc:docMk/>
            <pc:sldMasterMk cId="4251463779" sldId="2147483648"/>
            <pc:sldLayoutMk cId="3892714857" sldId="2147483649"/>
          </pc:sldLayoutMkLst>
        </pc:sldLayoutChg>
        <pc:sldLayoutChg chg="del setBg">
          <pc:chgData name="Juan Diaz" userId="7a542e1ef3a180ae" providerId="LiveId" clId="{7CD431A4-44A6-417C-8441-08990EE855DF}" dt="2025-05-23T02:47:49.694" v="208" actId="26606"/>
          <pc:sldLayoutMkLst>
            <pc:docMk/>
            <pc:sldMasterMk cId="4251463779" sldId="2147483648"/>
            <pc:sldLayoutMk cId="21593799" sldId="2147483650"/>
          </pc:sldLayoutMkLst>
        </pc:sldLayoutChg>
        <pc:sldLayoutChg chg="del setBg">
          <pc:chgData name="Juan Diaz" userId="7a542e1ef3a180ae" providerId="LiveId" clId="{7CD431A4-44A6-417C-8441-08990EE855DF}" dt="2025-05-23T02:47:49.694" v="208" actId="26606"/>
          <pc:sldLayoutMkLst>
            <pc:docMk/>
            <pc:sldMasterMk cId="4251463779" sldId="2147483648"/>
            <pc:sldLayoutMk cId="2100167348" sldId="2147483651"/>
          </pc:sldLayoutMkLst>
        </pc:sldLayoutChg>
        <pc:sldLayoutChg chg="del setBg">
          <pc:chgData name="Juan Diaz" userId="7a542e1ef3a180ae" providerId="LiveId" clId="{7CD431A4-44A6-417C-8441-08990EE855DF}" dt="2025-05-23T02:47:49.694" v="208" actId="26606"/>
          <pc:sldLayoutMkLst>
            <pc:docMk/>
            <pc:sldMasterMk cId="4251463779" sldId="2147483648"/>
            <pc:sldLayoutMk cId="1301963496" sldId="2147483652"/>
          </pc:sldLayoutMkLst>
        </pc:sldLayoutChg>
        <pc:sldLayoutChg chg="del setBg">
          <pc:chgData name="Juan Diaz" userId="7a542e1ef3a180ae" providerId="LiveId" clId="{7CD431A4-44A6-417C-8441-08990EE855DF}" dt="2025-05-23T02:47:49.694" v="208" actId="26606"/>
          <pc:sldLayoutMkLst>
            <pc:docMk/>
            <pc:sldMasterMk cId="4251463779" sldId="2147483648"/>
            <pc:sldLayoutMk cId="1452550938" sldId="2147483653"/>
          </pc:sldLayoutMkLst>
        </pc:sldLayoutChg>
        <pc:sldLayoutChg chg="del setBg">
          <pc:chgData name="Juan Diaz" userId="7a542e1ef3a180ae" providerId="LiveId" clId="{7CD431A4-44A6-417C-8441-08990EE855DF}" dt="2025-05-23T02:47:49.694" v="208" actId="26606"/>
          <pc:sldLayoutMkLst>
            <pc:docMk/>
            <pc:sldMasterMk cId="4251463779" sldId="2147483648"/>
            <pc:sldLayoutMk cId="1272257006" sldId="2147483654"/>
          </pc:sldLayoutMkLst>
        </pc:sldLayoutChg>
        <pc:sldLayoutChg chg="del setBg">
          <pc:chgData name="Juan Diaz" userId="7a542e1ef3a180ae" providerId="LiveId" clId="{7CD431A4-44A6-417C-8441-08990EE855DF}" dt="2025-05-23T02:47:49.694" v="208" actId="26606"/>
          <pc:sldLayoutMkLst>
            <pc:docMk/>
            <pc:sldMasterMk cId="4251463779" sldId="2147483648"/>
            <pc:sldLayoutMk cId="3121058856" sldId="2147483655"/>
          </pc:sldLayoutMkLst>
        </pc:sldLayoutChg>
        <pc:sldLayoutChg chg="del setBg">
          <pc:chgData name="Juan Diaz" userId="7a542e1ef3a180ae" providerId="LiveId" clId="{7CD431A4-44A6-417C-8441-08990EE855DF}" dt="2025-05-23T02:47:49.694" v="208" actId="26606"/>
          <pc:sldLayoutMkLst>
            <pc:docMk/>
            <pc:sldMasterMk cId="4251463779" sldId="2147483648"/>
            <pc:sldLayoutMk cId="2010033137" sldId="2147483656"/>
          </pc:sldLayoutMkLst>
        </pc:sldLayoutChg>
        <pc:sldLayoutChg chg="del setBg">
          <pc:chgData name="Juan Diaz" userId="7a542e1ef3a180ae" providerId="LiveId" clId="{7CD431A4-44A6-417C-8441-08990EE855DF}" dt="2025-05-23T02:47:49.694" v="208" actId="26606"/>
          <pc:sldLayoutMkLst>
            <pc:docMk/>
            <pc:sldMasterMk cId="4251463779" sldId="2147483648"/>
            <pc:sldLayoutMk cId="1223419898" sldId="2147483657"/>
          </pc:sldLayoutMkLst>
        </pc:sldLayoutChg>
        <pc:sldLayoutChg chg="del setBg">
          <pc:chgData name="Juan Diaz" userId="7a542e1ef3a180ae" providerId="LiveId" clId="{7CD431A4-44A6-417C-8441-08990EE855DF}" dt="2025-05-23T02:47:49.694" v="208" actId="26606"/>
          <pc:sldLayoutMkLst>
            <pc:docMk/>
            <pc:sldMasterMk cId="4251463779" sldId="2147483648"/>
            <pc:sldLayoutMk cId="2960416744" sldId="2147483658"/>
          </pc:sldLayoutMkLst>
        </pc:sldLayoutChg>
        <pc:sldLayoutChg chg="del setBg">
          <pc:chgData name="Juan Diaz" userId="7a542e1ef3a180ae" providerId="LiveId" clId="{7CD431A4-44A6-417C-8441-08990EE855DF}" dt="2025-05-23T02:47:49.694" v="208" actId="26606"/>
          <pc:sldLayoutMkLst>
            <pc:docMk/>
            <pc:sldMasterMk cId="4251463779" sldId="2147483648"/>
            <pc:sldLayoutMk cId="1480757181" sldId="2147483659"/>
          </pc:sldLayoutMkLst>
        </pc:sldLayoutChg>
      </pc:sldMasterChg>
      <pc:sldMasterChg chg="add addSldLayout">
        <pc:chgData name="Juan Diaz" userId="7a542e1ef3a180ae" providerId="LiveId" clId="{7CD431A4-44A6-417C-8441-08990EE855DF}" dt="2025-05-23T02:47:49.694" v="208" actId="26606"/>
        <pc:sldMasterMkLst>
          <pc:docMk/>
          <pc:sldMasterMk cId="24202882" sldId="2147483717"/>
        </pc:sldMasterMkLst>
        <pc:sldLayoutChg chg="add">
          <pc:chgData name="Juan Diaz" userId="7a542e1ef3a180ae" providerId="LiveId" clId="{7CD431A4-44A6-417C-8441-08990EE855DF}" dt="2025-05-23T02:47:49.694" v="208" actId="26606"/>
          <pc:sldLayoutMkLst>
            <pc:docMk/>
            <pc:sldMasterMk cId="24202882" sldId="2147483717"/>
            <pc:sldLayoutMk cId="254580848" sldId="2147483706"/>
          </pc:sldLayoutMkLst>
        </pc:sldLayoutChg>
        <pc:sldLayoutChg chg="add">
          <pc:chgData name="Juan Diaz" userId="7a542e1ef3a180ae" providerId="LiveId" clId="{7CD431A4-44A6-417C-8441-08990EE855DF}" dt="2025-05-23T02:47:49.694" v="208" actId="26606"/>
          <pc:sldLayoutMkLst>
            <pc:docMk/>
            <pc:sldMasterMk cId="24202882" sldId="2147483717"/>
            <pc:sldLayoutMk cId="2196791493" sldId="2147483707"/>
          </pc:sldLayoutMkLst>
        </pc:sldLayoutChg>
        <pc:sldLayoutChg chg="add">
          <pc:chgData name="Juan Diaz" userId="7a542e1ef3a180ae" providerId="LiveId" clId="{7CD431A4-44A6-417C-8441-08990EE855DF}" dt="2025-05-23T02:47:49.694" v="208" actId="26606"/>
          <pc:sldLayoutMkLst>
            <pc:docMk/>
            <pc:sldMasterMk cId="24202882" sldId="2147483717"/>
            <pc:sldLayoutMk cId="692512880" sldId="2147483708"/>
          </pc:sldLayoutMkLst>
        </pc:sldLayoutChg>
        <pc:sldLayoutChg chg="add">
          <pc:chgData name="Juan Diaz" userId="7a542e1ef3a180ae" providerId="LiveId" clId="{7CD431A4-44A6-417C-8441-08990EE855DF}" dt="2025-05-23T02:47:49.694" v="208" actId="26606"/>
          <pc:sldLayoutMkLst>
            <pc:docMk/>
            <pc:sldMasterMk cId="24202882" sldId="2147483717"/>
            <pc:sldLayoutMk cId="934635453" sldId="2147483709"/>
          </pc:sldLayoutMkLst>
        </pc:sldLayoutChg>
        <pc:sldLayoutChg chg="add">
          <pc:chgData name="Juan Diaz" userId="7a542e1ef3a180ae" providerId="LiveId" clId="{7CD431A4-44A6-417C-8441-08990EE855DF}" dt="2025-05-23T02:47:49.694" v="208" actId="26606"/>
          <pc:sldLayoutMkLst>
            <pc:docMk/>
            <pc:sldMasterMk cId="24202882" sldId="2147483717"/>
            <pc:sldLayoutMk cId="1454419513" sldId="2147483710"/>
          </pc:sldLayoutMkLst>
        </pc:sldLayoutChg>
        <pc:sldLayoutChg chg="add">
          <pc:chgData name="Juan Diaz" userId="7a542e1ef3a180ae" providerId="LiveId" clId="{7CD431A4-44A6-417C-8441-08990EE855DF}" dt="2025-05-23T02:47:49.694" v="208" actId="26606"/>
          <pc:sldLayoutMkLst>
            <pc:docMk/>
            <pc:sldMasterMk cId="24202882" sldId="2147483717"/>
            <pc:sldLayoutMk cId="59687820" sldId="2147483711"/>
          </pc:sldLayoutMkLst>
        </pc:sldLayoutChg>
        <pc:sldLayoutChg chg="add">
          <pc:chgData name="Juan Diaz" userId="7a542e1ef3a180ae" providerId="LiveId" clId="{7CD431A4-44A6-417C-8441-08990EE855DF}" dt="2025-05-23T02:47:49.694" v="208" actId="26606"/>
          <pc:sldLayoutMkLst>
            <pc:docMk/>
            <pc:sldMasterMk cId="24202882" sldId="2147483717"/>
            <pc:sldLayoutMk cId="1574363226" sldId="2147483712"/>
          </pc:sldLayoutMkLst>
        </pc:sldLayoutChg>
        <pc:sldLayoutChg chg="add">
          <pc:chgData name="Juan Diaz" userId="7a542e1ef3a180ae" providerId="LiveId" clId="{7CD431A4-44A6-417C-8441-08990EE855DF}" dt="2025-05-23T02:47:49.694" v="208" actId="26606"/>
          <pc:sldLayoutMkLst>
            <pc:docMk/>
            <pc:sldMasterMk cId="24202882" sldId="2147483717"/>
            <pc:sldLayoutMk cId="877914100" sldId="2147483713"/>
          </pc:sldLayoutMkLst>
        </pc:sldLayoutChg>
        <pc:sldLayoutChg chg="add">
          <pc:chgData name="Juan Diaz" userId="7a542e1ef3a180ae" providerId="LiveId" clId="{7CD431A4-44A6-417C-8441-08990EE855DF}" dt="2025-05-23T02:47:49.694" v="208" actId="26606"/>
          <pc:sldLayoutMkLst>
            <pc:docMk/>
            <pc:sldMasterMk cId="24202882" sldId="2147483717"/>
            <pc:sldLayoutMk cId="453473563" sldId="2147483714"/>
          </pc:sldLayoutMkLst>
        </pc:sldLayoutChg>
        <pc:sldLayoutChg chg="add">
          <pc:chgData name="Juan Diaz" userId="7a542e1ef3a180ae" providerId="LiveId" clId="{7CD431A4-44A6-417C-8441-08990EE855DF}" dt="2025-05-23T02:47:49.694" v="208" actId="26606"/>
          <pc:sldLayoutMkLst>
            <pc:docMk/>
            <pc:sldMasterMk cId="24202882" sldId="2147483717"/>
            <pc:sldLayoutMk cId="3705923769" sldId="2147483715"/>
          </pc:sldLayoutMkLst>
        </pc:sldLayoutChg>
        <pc:sldLayoutChg chg="add">
          <pc:chgData name="Juan Diaz" userId="7a542e1ef3a180ae" providerId="LiveId" clId="{7CD431A4-44A6-417C-8441-08990EE855DF}" dt="2025-05-23T02:47:49.694" v="208" actId="26606"/>
          <pc:sldLayoutMkLst>
            <pc:docMk/>
            <pc:sldMasterMk cId="24202882" sldId="2147483717"/>
            <pc:sldLayoutMk cId="1520248344" sldId="2147483716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76B873-4894-413E-943D-5A11926C2A72}" type="datetimeFigureOut">
              <a:rPr lang="es-CO" smtClean="0"/>
              <a:t>23/05/2025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601ECB-3038-4E3A-BD82-372830385FE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52461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01ECB-3038-4E3A-BD82-372830385FEE}" type="slidenum">
              <a:rPr lang="es-CO" smtClean="0"/>
              <a:t>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06957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430AE-0210-4E82-AD7B-41B112DE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11A6662E-FAF4-44BC-88B5-85A7CBFB6D30}" type="datetime1">
              <a:rPr lang="en-US" smtClean="0"/>
              <a:pPr/>
              <a:t>5/23/2025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1974-7DEC-459D-9642-CB5B59C82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31837-C94E-4B5B-BCF0-110C69ED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8084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F08A-1E71-4B2B-BB49-E743F2903911}" type="datetime1">
              <a:rPr lang="en-US" smtClean="0"/>
              <a:t>5/23/2025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79149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2990E-9F0A-446A-B5B8-459CA8D98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17D9E-721A-44BB-8863-9873FE64DA75}" type="datetime1">
              <a:rPr lang="en-US" smtClean="0"/>
              <a:t>5/23/2025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68EAA-4377-45FF-9D7C-9E77BC9F2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7FA71-74C3-44B8-A0AC-E18A1E76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51288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DA2F-80B8-49CF-99FB-5ABCA53A607A}" type="datetime1">
              <a:rPr lang="en-US" smtClean="0"/>
              <a:t>5/23/2025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6354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52600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66999"/>
            <a:ext cx="5157787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52600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66999"/>
            <a:ext cx="5183188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2172-E6C9-4B6C-929A-A9DE3837BBF1}" type="datetime1">
              <a:rPr lang="en-US" smtClean="0"/>
              <a:t>5/23/2025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41951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2D5F-0BD4-4517-9233-E08AF405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523B8-51E3-48B8-BFD8-CE950619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41CFF-90C9-47B3-9DA1-F2BF8D839F7E}" type="datetime1">
              <a:rPr lang="en-US" smtClean="0"/>
              <a:t>5/23/2025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39B90-5D50-4424-B51D-53C391621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F9286-3A00-4D3C-A3F0-50AC9045C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878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48FA-06AB-4884-A69B-986B96E68A24}" type="datetime1">
              <a:rPr lang="en-US" smtClean="0"/>
              <a:t>5/23/2025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24834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B7ABA-0172-4F9C-889D-567164F66BCD}" type="datetime1">
              <a:rPr lang="en-US" smtClean="0"/>
              <a:t>5/23/2025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36322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6A5B-8AE7-4A41-B5A7-9ADC6686DC18}" type="datetime1">
              <a:rPr lang="en-US" smtClean="0"/>
              <a:t>5/23/2025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91410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ABDD2-E186-4F25-8FDE-D1E875E9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18CC5B-A7E0-48B1-8329-6533AC76E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05B1B-77FE-4BFC-BF87-87DA989F0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9632-1575-4E14-B53B-3DC3D5ED3947}" type="datetime1">
              <a:rPr lang="en-US" smtClean="0"/>
              <a:t>5/23/2025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8531E-1B90-4631-BD37-4BB1DBFA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55E8-88DC-4280-8E04-FF50FF8E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4735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0633D-90E4-4F5A-9EBF-DDEC2B0B4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D3065-FA3D-42C8-BFDA-967C87F4F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C126F-38E2-4425-861F-98ED43228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6868-2568-4CC9-B302-F37117B01A6E}" type="datetime1">
              <a:rPr lang="en-US" smtClean="0"/>
              <a:t>5/23/2025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645D8-F22A-4354-A8B3-96E8A2D23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E2295-A616-4D57-8800-7B7E213A8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9237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"/>
            <a:ext cx="12192000" cy="685800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1CB7E8AE-A3AC-4BB7-A5C6-F00EC697B265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39240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54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49450"/>
            <a:ext cx="10515600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fld id="{57E0CF6C-748E-4B7A-BC8B-3011EF78ED13}" type="datetime1">
              <a:rPr lang="en-US" smtClean="0"/>
              <a:pPr/>
              <a:t>5/23/2025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2460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2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6" r:id="rId7"/>
    <p:sldLayoutId id="2147483712" r:id="rId8"/>
    <p:sldLayoutId id="2147483713" r:id="rId9"/>
    <p:sldLayoutId id="2147483714" r:id="rId10"/>
    <p:sldLayoutId id="2147483715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9.png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eg"/><Relationship Id="rId5" Type="http://schemas.microsoft.com/office/2007/relationships/hdphoto" Target="../media/hdphoto2.wdp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jpeg"/><Relationship Id="rId5" Type="http://schemas.microsoft.com/office/2007/relationships/hdphoto" Target="../media/hdphoto2.wdp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microsoft.com/office/2007/relationships/hdphoto" Target="../media/hdphoto2.wdp"/><Relationship Id="rId5" Type="http://schemas.openxmlformats.org/officeDocument/2006/relationships/image" Target="../media/image18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4.png"/><Relationship Id="rId7" Type="http://schemas.openxmlformats.org/officeDocument/2006/relationships/image" Target="../media/image2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2.jpeg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1" name="Rectangle 11270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800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1282" name="Picture 11272">
            <a:extLst>
              <a:ext uri="{FF2B5EF4-FFF2-40B4-BE49-F238E27FC236}">
                <a16:creationId xmlns:a16="http://schemas.microsoft.com/office/drawing/2014/main" id="{1CB7E8AE-A3AC-4BB7-A5C6-F00EC697B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392401"/>
          </a:xfrm>
          <a:prstGeom prst="rect">
            <a:avLst/>
          </a:prstGeom>
        </p:spPr>
      </p:pic>
      <p:sp useBgFill="1">
        <p:nvSpPr>
          <p:cNvPr id="11283" name="Rectangle 11274">
            <a:extLst>
              <a:ext uri="{FF2B5EF4-FFF2-40B4-BE49-F238E27FC236}">
                <a16:creationId xmlns:a16="http://schemas.microsoft.com/office/drawing/2014/main" id="{37FDDF72-DE39-4F99-A3C1-DD9D7815D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284" name="Rectangle 11276">
            <a:extLst>
              <a:ext uri="{FF2B5EF4-FFF2-40B4-BE49-F238E27FC236}">
                <a16:creationId xmlns:a16="http://schemas.microsoft.com/office/drawing/2014/main" id="{5E4ECE80-3AD1-450C-B62A-98788F1939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285" name="Rectangle 11278">
            <a:extLst>
              <a:ext uri="{FF2B5EF4-FFF2-40B4-BE49-F238E27FC236}">
                <a16:creationId xmlns:a16="http://schemas.microsoft.com/office/drawing/2014/main" id="{C4056FD6-9767-4B1A-ACC2-9883F6A5B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79928" cy="6858000"/>
          </a:xfrm>
          <a:prstGeom prst="rect">
            <a:avLst/>
          </a:prstGeom>
          <a:blipFill dpi="0" rotWithShape="1">
            <a:blip r:embed="rId3">
              <a:alphaModFix amt="20000"/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266" name="Picture 2" descr="El nuevo papa León XIV comienza su agenda con una misa en la Capilla Sixtina">
            <a:extLst>
              <a:ext uri="{FF2B5EF4-FFF2-40B4-BE49-F238E27FC236}">
                <a16:creationId xmlns:a16="http://schemas.microsoft.com/office/drawing/2014/main" id="{01B4D120-823C-FF07-65CE-0F1859520B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" b="1"/>
          <a:stretch>
            <a:fillRect/>
          </a:stretch>
        </p:blipFill>
        <p:spPr bwMode="auto">
          <a:xfrm>
            <a:off x="20" y="10"/>
            <a:ext cx="12191980" cy="6856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22C0A7F-0A78-FFD2-0CF0-7786FF92D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928" y="2551585"/>
            <a:ext cx="10190071" cy="314585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s-CO" sz="7200" noProof="0" dirty="0">
                <a:solidFill>
                  <a:srgbClr val="FFFFFF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Objetos litúrgicos</a:t>
            </a:r>
          </a:p>
        </p:txBody>
      </p:sp>
    </p:spTree>
    <p:extLst>
      <p:ext uri="{BB962C8B-B14F-4D97-AF65-F5344CB8AC3E}">
        <p14:creationId xmlns:p14="http://schemas.microsoft.com/office/powerpoint/2010/main" val="194411328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DE61FBD7-E37C-4B38-BE44-A6D4978D7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5129" name="Rectangle 5128">
            <a:extLst>
              <a:ext uri="{FF2B5EF4-FFF2-40B4-BE49-F238E27FC236}">
                <a16:creationId xmlns:a16="http://schemas.microsoft.com/office/drawing/2014/main" id="{2B028756-0FA5-471F-B25F-B44FA1553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5131" name="Rectangle 5130">
            <a:extLst>
              <a:ext uri="{FF2B5EF4-FFF2-40B4-BE49-F238E27FC236}">
                <a16:creationId xmlns:a16="http://schemas.microsoft.com/office/drawing/2014/main" id="{392BFCFE-FD78-4EDF-BEFE-CC444DC5F3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5133" name="Rectangle 5132">
            <a:extLst>
              <a:ext uri="{FF2B5EF4-FFF2-40B4-BE49-F238E27FC236}">
                <a16:creationId xmlns:a16="http://schemas.microsoft.com/office/drawing/2014/main" id="{8E6613BA-415A-4A35-90E0-E031E5096F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9030" y="0"/>
            <a:ext cx="6202969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5135" name="Rectangle 5134">
            <a:extLst>
              <a:ext uri="{FF2B5EF4-FFF2-40B4-BE49-F238E27FC236}">
                <a16:creationId xmlns:a16="http://schemas.microsoft.com/office/drawing/2014/main" id="{E772886C-B41D-47A1-A831-869BA0F69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5989030" y="22493"/>
            <a:ext cx="6202969" cy="6830508"/>
          </a:xfrm>
          <a:prstGeom prst="rect">
            <a:avLst/>
          </a:prstGeom>
          <a:blipFill dpi="0" rotWithShape="1">
            <a:blip r:embed="rId2">
              <a:alphaModFix amt="3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xy" algn="t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B6D6612-E6E4-88BA-91A9-7679C5C62141}"/>
              </a:ext>
            </a:extLst>
          </p:cNvPr>
          <p:cNvSpPr txBox="1"/>
          <p:nvPr/>
        </p:nvSpPr>
        <p:spPr>
          <a:xfrm>
            <a:off x="6521718" y="3129385"/>
            <a:ext cx="4919472" cy="31554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s-CO" sz="11500" b="1" noProof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Cáliz</a:t>
            </a:r>
          </a:p>
        </p:txBody>
      </p:sp>
      <p:pic>
        <p:nvPicPr>
          <p:cNvPr id="5122" name="Picture 2" descr="Cáliz sagrado H. 20 cm Uvas Espigas">
            <a:extLst>
              <a:ext uri="{FF2B5EF4-FFF2-40B4-BE49-F238E27FC236}">
                <a16:creationId xmlns:a16="http://schemas.microsoft.com/office/drawing/2014/main" id="{AA9ED3A6-9352-E7F3-823B-F2EA240300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6" r="7356" b="-1"/>
          <a:stretch>
            <a:fillRect/>
          </a:stretch>
        </p:blipFill>
        <p:spPr bwMode="auto">
          <a:xfrm>
            <a:off x="637742" y="567942"/>
            <a:ext cx="4817466" cy="571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928242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Rectangle 8198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800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8201" name="Picture 8200">
            <a:extLst>
              <a:ext uri="{FF2B5EF4-FFF2-40B4-BE49-F238E27FC236}">
                <a16:creationId xmlns:a16="http://schemas.microsoft.com/office/drawing/2014/main" id="{1CB7E8AE-A3AC-4BB7-A5C6-F00EC697B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392401"/>
          </a:xfrm>
          <a:prstGeom prst="rect">
            <a:avLst/>
          </a:prstGeom>
        </p:spPr>
      </p:pic>
      <p:sp useBgFill="1">
        <p:nvSpPr>
          <p:cNvPr id="8203" name="Rectangle 8202">
            <a:extLst>
              <a:ext uri="{FF2B5EF4-FFF2-40B4-BE49-F238E27FC236}">
                <a16:creationId xmlns:a16="http://schemas.microsoft.com/office/drawing/2014/main" id="{26B0FCFA-8A2E-4F10-87BD-34565BD7C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8205" name="Rectangle 8204">
            <a:extLst>
              <a:ext uri="{FF2B5EF4-FFF2-40B4-BE49-F238E27FC236}">
                <a16:creationId xmlns:a16="http://schemas.microsoft.com/office/drawing/2014/main" id="{32DA72A5-2775-4FE6-9A97-1C8DEE0E06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8194" name="Picture 2" descr="Conjunto paños Altar | Palia, Purificador, Manutergio Corporal">
            <a:extLst>
              <a:ext uri="{FF2B5EF4-FFF2-40B4-BE49-F238E27FC236}">
                <a16:creationId xmlns:a16="http://schemas.microsoft.com/office/drawing/2014/main" id="{123CCDCA-3857-A485-A32D-3174E2F286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99434" y="423321"/>
            <a:ext cx="7903480" cy="6132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1A519FB0-FD27-894D-D499-DAB49CC984AE}"/>
              </a:ext>
            </a:extLst>
          </p:cNvPr>
          <p:cNvSpPr txBox="1"/>
          <p:nvPr/>
        </p:nvSpPr>
        <p:spPr>
          <a:xfrm>
            <a:off x="171047" y="423316"/>
            <a:ext cx="5562600" cy="25932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s-CO" sz="4400" b="1" noProof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Corporal</a:t>
            </a:r>
          </a:p>
        </p:txBody>
      </p:sp>
      <p:pic>
        <p:nvPicPr>
          <p:cNvPr id="8207" name="Picture 8206">
            <a:extLst>
              <a:ext uri="{FF2B5EF4-FFF2-40B4-BE49-F238E27FC236}">
                <a16:creationId xmlns:a16="http://schemas.microsoft.com/office/drawing/2014/main" id="{28966E53-3C41-4F5A-A432-755BFE5D75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00" t="44401"/>
          <a:stretch/>
        </p:blipFill>
        <p:spPr>
          <a:xfrm>
            <a:off x="-3048" y="-1"/>
            <a:ext cx="1450848" cy="1355725"/>
          </a:xfrm>
          <a:prstGeom prst="rect">
            <a:avLst/>
          </a:prstGeom>
        </p:spPr>
      </p:pic>
      <p:pic>
        <p:nvPicPr>
          <p:cNvPr id="8209" name="Picture 8208">
            <a:extLst>
              <a:ext uri="{FF2B5EF4-FFF2-40B4-BE49-F238E27FC236}">
                <a16:creationId xmlns:a16="http://schemas.microsoft.com/office/drawing/2014/main" id="{D47F75BB-A3CB-4161-B316-A2A9C88F7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964"/>
          <a:stretch/>
        </p:blipFill>
        <p:spPr>
          <a:xfrm>
            <a:off x="11527047" y="3144779"/>
            <a:ext cx="661905" cy="254834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B7ED5E3-7559-8A0C-9FD6-1945F70989C9}"/>
              </a:ext>
            </a:extLst>
          </p:cNvPr>
          <p:cNvSpPr txBox="1"/>
          <p:nvPr/>
        </p:nvSpPr>
        <p:spPr>
          <a:xfrm>
            <a:off x="9076699" y="-600431"/>
            <a:ext cx="5562600" cy="25932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s-CO" sz="4400" b="1" noProof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Purificador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D3EA48A-8C8A-500E-C02D-9E10159ECC21}"/>
              </a:ext>
            </a:extLst>
          </p:cNvPr>
          <p:cNvSpPr txBox="1"/>
          <p:nvPr/>
        </p:nvSpPr>
        <p:spPr>
          <a:xfrm>
            <a:off x="9959286" y="2464198"/>
            <a:ext cx="5562600" cy="25932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s-CO" sz="4400" b="1" noProof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Palia</a:t>
            </a:r>
          </a:p>
        </p:txBody>
      </p:sp>
      <p:sp>
        <p:nvSpPr>
          <p:cNvPr id="16" name="Flecha: curvada hacia abajo 15">
            <a:extLst>
              <a:ext uri="{FF2B5EF4-FFF2-40B4-BE49-F238E27FC236}">
                <a16:creationId xmlns:a16="http://schemas.microsoft.com/office/drawing/2014/main" id="{832D140B-ACD8-3703-AD78-DD879D61E922}"/>
              </a:ext>
            </a:extLst>
          </p:cNvPr>
          <p:cNvSpPr/>
          <p:nvPr/>
        </p:nvSpPr>
        <p:spPr>
          <a:xfrm>
            <a:off x="7835705" y="714195"/>
            <a:ext cx="2940147" cy="383085"/>
          </a:xfrm>
          <a:prstGeom prst="curvedDownArrow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>
              <a:solidFill>
                <a:schemeClr val="tx1"/>
              </a:solidFill>
            </a:endParaRPr>
          </a:p>
        </p:txBody>
      </p:sp>
      <p:sp>
        <p:nvSpPr>
          <p:cNvPr id="18" name="Flecha: a la derecha 17">
            <a:extLst>
              <a:ext uri="{FF2B5EF4-FFF2-40B4-BE49-F238E27FC236}">
                <a16:creationId xmlns:a16="http://schemas.microsoft.com/office/drawing/2014/main" id="{C9C11CDF-C6C6-CDFC-8687-CE4D95B01368}"/>
              </a:ext>
            </a:extLst>
          </p:cNvPr>
          <p:cNvSpPr/>
          <p:nvPr/>
        </p:nvSpPr>
        <p:spPr>
          <a:xfrm>
            <a:off x="9076699" y="4642338"/>
            <a:ext cx="879539" cy="222831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/>
          </a:p>
        </p:txBody>
      </p:sp>
      <p:sp>
        <p:nvSpPr>
          <p:cNvPr id="19" name="Flecha: doblada hacia arriba 18">
            <a:extLst>
              <a:ext uri="{FF2B5EF4-FFF2-40B4-BE49-F238E27FC236}">
                <a16:creationId xmlns:a16="http://schemas.microsoft.com/office/drawing/2014/main" id="{D8E843E7-7A61-9D7B-6775-04E4FD516298}"/>
              </a:ext>
            </a:extLst>
          </p:cNvPr>
          <p:cNvSpPr/>
          <p:nvPr/>
        </p:nvSpPr>
        <p:spPr>
          <a:xfrm flipH="1" flipV="1">
            <a:off x="1322362" y="1719947"/>
            <a:ext cx="1629984" cy="471366"/>
          </a:xfrm>
          <a:prstGeom prst="bentUpArrow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/>
          </a:p>
        </p:txBody>
      </p:sp>
    </p:spTree>
    <p:extLst>
      <p:ext uri="{BB962C8B-B14F-4D97-AF65-F5344CB8AC3E}">
        <p14:creationId xmlns:p14="http://schemas.microsoft.com/office/powerpoint/2010/main" val="27213065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6" grpId="0" animBg="1"/>
      <p:bldP spid="18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174">
            <a:extLst>
              <a:ext uri="{FF2B5EF4-FFF2-40B4-BE49-F238E27FC236}">
                <a16:creationId xmlns:a16="http://schemas.microsoft.com/office/drawing/2014/main" id="{9527FCEA-6143-4C5E-8C45-8AC9237ADE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/>
          </a:p>
        </p:txBody>
      </p:sp>
      <p:sp>
        <p:nvSpPr>
          <p:cNvPr id="7177" name="Rectangle 7176">
            <a:extLst>
              <a:ext uri="{FF2B5EF4-FFF2-40B4-BE49-F238E27FC236}">
                <a16:creationId xmlns:a16="http://schemas.microsoft.com/office/drawing/2014/main" id="{1A9F23AD-7A55-49F3-A3EC-743F47F36B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7090"/>
            <a:ext cx="6741849" cy="5897880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/>
          </a:p>
        </p:txBody>
      </p:sp>
      <p:pic>
        <p:nvPicPr>
          <p:cNvPr id="7170" name="Picture 2" descr="Un dibujo en blanco y negro&#10;&#10;El contenido generado por IA puede ser incorrecto.">
            <a:extLst>
              <a:ext uri="{FF2B5EF4-FFF2-40B4-BE49-F238E27FC236}">
                <a16:creationId xmlns:a16="http://schemas.microsoft.com/office/drawing/2014/main" id="{15C3FC37-8707-1B8E-F0D9-5C95FBF4AB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000"/>
          <a:stretch/>
        </p:blipFill>
        <p:spPr bwMode="auto">
          <a:xfrm>
            <a:off x="641180" y="2311454"/>
            <a:ext cx="6410084" cy="224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9" name="Rectangle 7178">
            <a:extLst>
              <a:ext uri="{FF2B5EF4-FFF2-40B4-BE49-F238E27FC236}">
                <a16:creationId xmlns:a16="http://schemas.microsoft.com/office/drawing/2014/main" id="{D7D9F91F-72C9-4DB9-ABD0-A8180D8262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48006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/>
          </a:p>
        </p:txBody>
      </p:sp>
      <p:pic>
        <p:nvPicPr>
          <p:cNvPr id="2" name="Picture 2" descr="Un dibujo en blanco y negro&#10;&#10;El contenido generado por IA puede ser incorrecto.">
            <a:extLst>
              <a:ext uri="{FF2B5EF4-FFF2-40B4-BE49-F238E27FC236}">
                <a16:creationId xmlns:a16="http://schemas.microsoft.com/office/drawing/2014/main" id="{26A553E1-49E7-DFA7-0202-49512152E2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78" r="70220" b="40422"/>
          <a:stretch/>
        </p:blipFill>
        <p:spPr bwMode="auto">
          <a:xfrm>
            <a:off x="8572765" y="643467"/>
            <a:ext cx="2101160" cy="2475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81" name="Rectangle 7180">
            <a:extLst>
              <a:ext uri="{FF2B5EF4-FFF2-40B4-BE49-F238E27FC236}">
                <a16:creationId xmlns:a16="http://schemas.microsoft.com/office/drawing/2014/main" id="{BE016956-CE9F-4946-8834-A8BC3529D0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60367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/>
          </a:p>
        </p:txBody>
      </p:sp>
      <p:pic>
        <p:nvPicPr>
          <p:cNvPr id="3" name="Picture 2" descr="Un dibujo en blanco y negro&#10;&#10;El contenido generado por IA puede ser incorrecto.">
            <a:extLst>
              <a:ext uri="{FF2B5EF4-FFF2-40B4-BE49-F238E27FC236}">
                <a16:creationId xmlns:a16="http://schemas.microsoft.com/office/drawing/2014/main" id="{7DAD2281-DD9C-0049-79AB-D4A19FD9C4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11" t="85093" r="72031" b="4216"/>
          <a:stretch/>
        </p:blipFill>
        <p:spPr bwMode="auto">
          <a:xfrm>
            <a:off x="8137505" y="4096422"/>
            <a:ext cx="3577482" cy="1802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792809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6150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800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6153" name="Picture 6152">
            <a:extLst>
              <a:ext uri="{FF2B5EF4-FFF2-40B4-BE49-F238E27FC236}">
                <a16:creationId xmlns:a16="http://schemas.microsoft.com/office/drawing/2014/main" id="{1CB7E8AE-A3AC-4BB7-A5C6-F00EC697B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392401"/>
          </a:xfrm>
          <a:prstGeom prst="rect">
            <a:avLst/>
          </a:prstGeom>
        </p:spPr>
      </p:pic>
      <p:sp useBgFill="1">
        <p:nvSpPr>
          <p:cNvPr id="6155" name="Rectangle 6154">
            <a:extLst>
              <a:ext uri="{FF2B5EF4-FFF2-40B4-BE49-F238E27FC236}">
                <a16:creationId xmlns:a16="http://schemas.microsoft.com/office/drawing/2014/main" id="{26B0FCFA-8A2E-4F10-87BD-34565BD7C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6157" name="Rectangle 6156">
            <a:extLst>
              <a:ext uri="{FF2B5EF4-FFF2-40B4-BE49-F238E27FC236}">
                <a16:creationId xmlns:a16="http://schemas.microsoft.com/office/drawing/2014/main" id="{32DA72A5-2775-4FE6-9A97-1C8DEE0E06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6146" name="Picture 2" descr="Cáliz Copón Patena cincelados piedras sintéticas rojas | venta online en  HOLYART">
            <a:extLst>
              <a:ext uri="{FF2B5EF4-FFF2-40B4-BE49-F238E27FC236}">
                <a16:creationId xmlns:a16="http://schemas.microsoft.com/office/drawing/2014/main" id="{209D1850-3543-E5F3-2755-CDE991CBE3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2376" y="326036"/>
            <a:ext cx="6205927" cy="6205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9" name="Picture 6158">
            <a:extLst>
              <a:ext uri="{FF2B5EF4-FFF2-40B4-BE49-F238E27FC236}">
                <a16:creationId xmlns:a16="http://schemas.microsoft.com/office/drawing/2014/main" id="{28966E53-3C41-4F5A-A432-755BFE5D75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00" t="44401"/>
          <a:stretch/>
        </p:blipFill>
        <p:spPr>
          <a:xfrm>
            <a:off x="-3048" y="-1"/>
            <a:ext cx="1450848" cy="1355725"/>
          </a:xfrm>
          <a:prstGeom prst="rect">
            <a:avLst/>
          </a:prstGeom>
        </p:spPr>
      </p:pic>
      <p:pic>
        <p:nvPicPr>
          <p:cNvPr id="6161" name="Picture 6160">
            <a:extLst>
              <a:ext uri="{FF2B5EF4-FFF2-40B4-BE49-F238E27FC236}">
                <a16:creationId xmlns:a16="http://schemas.microsoft.com/office/drawing/2014/main" id="{D47F75BB-A3CB-4161-B316-A2A9C88F7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964"/>
          <a:stretch/>
        </p:blipFill>
        <p:spPr>
          <a:xfrm>
            <a:off x="11527047" y="3144779"/>
            <a:ext cx="661905" cy="254834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AD32EEC-4EF9-C748-0341-3159F0833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5927" y="3122321"/>
            <a:ext cx="5562600" cy="25932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CO" sz="11500" noProof="0" dirty="0">
                <a:solidFill>
                  <a:schemeClr val="tx2"/>
                </a:solidFill>
              </a:rPr>
              <a:t>Copón</a:t>
            </a:r>
          </a:p>
        </p:txBody>
      </p:sp>
    </p:spTree>
    <p:extLst>
      <p:ext uri="{BB962C8B-B14F-4D97-AF65-F5344CB8AC3E}">
        <p14:creationId xmlns:p14="http://schemas.microsoft.com/office/powerpoint/2010/main" val="391951661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3" name="Rectangle 9222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800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9234" name="Picture 9224">
            <a:extLst>
              <a:ext uri="{FF2B5EF4-FFF2-40B4-BE49-F238E27FC236}">
                <a16:creationId xmlns:a16="http://schemas.microsoft.com/office/drawing/2014/main" id="{1CB7E8AE-A3AC-4BB7-A5C6-F00EC697B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392401"/>
          </a:xfrm>
          <a:prstGeom prst="rect">
            <a:avLst/>
          </a:prstGeom>
        </p:spPr>
      </p:pic>
      <p:sp useBgFill="1">
        <p:nvSpPr>
          <p:cNvPr id="9235" name="Rectangle 9226">
            <a:extLst>
              <a:ext uri="{FF2B5EF4-FFF2-40B4-BE49-F238E27FC236}">
                <a16:creationId xmlns:a16="http://schemas.microsoft.com/office/drawing/2014/main" id="{94DA0203-BFB4-49DB-A205-51AD7549D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9236" name="Rectangle 9228">
            <a:extLst>
              <a:ext uri="{FF2B5EF4-FFF2-40B4-BE49-F238E27FC236}">
                <a16:creationId xmlns:a16="http://schemas.microsoft.com/office/drawing/2014/main" id="{10BFCB1E-89C9-4789-A2D9-52D6C8653F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9218" name="Picture 2" descr="Vinajeras con asa de cristal y bandeja dorada : Amazon.com.mx: Hogar y  Cocina">
            <a:extLst>
              <a:ext uri="{FF2B5EF4-FFF2-40B4-BE49-F238E27FC236}">
                <a16:creationId xmlns:a16="http://schemas.microsoft.com/office/drawing/2014/main" id="{B430F791-0221-AE96-FD1D-50E216F366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"/>
          <a:stretch>
            <a:fillRect/>
          </a:stretch>
        </p:blipFill>
        <p:spPr bwMode="auto">
          <a:xfrm>
            <a:off x="20" y="10"/>
            <a:ext cx="12191980" cy="6856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37" name="Rectangle 9230">
            <a:extLst>
              <a:ext uri="{FF2B5EF4-FFF2-40B4-BE49-F238E27FC236}">
                <a16:creationId xmlns:a16="http://schemas.microsoft.com/office/drawing/2014/main" id="{16F61E84-9DCA-4F22-94BC-C901DB4999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81775"/>
            <a:ext cx="12191999" cy="5479852"/>
          </a:xfrm>
          <a:prstGeom prst="rect">
            <a:avLst/>
          </a:prstGeom>
          <a:gradFill flip="none" rotWithShape="1">
            <a:gsLst>
              <a:gs pos="50000">
                <a:schemeClr val="tx1">
                  <a:alpha val="30000"/>
                </a:schemeClr>
              </a:gs>
              <a:gs pos="80000">
                <a:schemeClr val="tx1">
                  <a:alpha val="15000"/>
                </a:schemeClr>
              </a:gs>
              <a:gs pos="0">
                <a:schemeClr val="tx1">
                  <a:alpha val="0"/>
                </a:schemeClr>
              </a:gs>
              <a:gs pos="2000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11121AB-46B2-505C-631A-128728B6D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440" y="1354085"/>
            <a:ext cx="10190071" cy="314585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s-CO" sz="11500" noProof="0" dirty="0">
                <a:solidFill>
                  <a:srgbClr val="FFFFFF"/>
                </a:solidFill>
              </a:rPr>
              <a:t>Vinajeras</a:t>
            </a:r>
          </a:p>
        </p:txBody>
      </p:sp>
    </p:spTree>
    <p:extLst>
      <p:ext uri="{BB962C8B-B14F-4D97-AF65-F5344CB8AC3E}">
        <p14:creationId xmlns:p14="http://schemas.microsoft.com/office/powerpoint/2010/main" val="76975656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800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CB7E8AE-A3AC-4BB7-A5C6-F00EC697B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392401"/>
          </a:xfrm>
          <a:prstGeom prst="rect">
            <a:avLst/>
          </a:prstGeom>
        </p:spPr>
      </p:pic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E61FBD7-E37C-4B38-BE44-A6D4978D7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4F8020C-60BB-4357-8207-13221A99A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92BFCFE-FD78-4EDF-BEFE-CC444DC5F3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A02D46F-C48E-4461-A19B-D244194F5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061" y="0"/>
            <a:ext cx="12191999" cy="6858000"/>
          </a:xfrm>
          <a:prstGeom prst="rect">
            <a:avLst/>
          </a:prstGeom>
          <a:blipFill dpi="0" rotWithShape="1">
            <a:blip r:embed="rId3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AA6453C-5851-46D8-A790-031DA34DB8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3457" y="739600"/>
            <a:ext cx="10768226" cy="53909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C691620-E02C-242A-D4DA-49756F6C8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9768" y="2763279"/>
            <a:ext cx="5367527" cy="28335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800" dirty="0">
                <a:solidFill>
                  <a:schemeClr val="tx2"/>
                </a:solidFill>
              </a:rPr>
              <a:t>Lavabo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BED0E1C-382E-774D-4E73-62E7369F53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1333896"/>
            <a:ext cx="4209625" cy="4262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57632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535B8-4D2B-A521-9019-87C27F989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Vinajeras Iglesia 19x9 cm Cuatro Evangelistas | Vaticanum.com">
            <a:extLst>
              <a:ext uri="{FF2B5EF4-FFF2-40B4-BE49-F238E27FC236}">
                <a16:creationId xmlns:a16="http://schemas.microsoft.com/office/drawing/2014/main" id="{DCC52043-3CEA-572F-9C02-4F5A3868C1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57" r="-2" b="18934"/>
          <a:stretch/>
        </p:blipFill>
        <p:spPr bwMode="auto">
          <a:xfrm>
            <a:off x="321734" y="321733"/>
            <a:ext cx="5674894" cy="3030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Copones | Copones de Iglesia | Copón al mejor precio">
            <a:extLst>
              <a:ext uri="{FF2B5EF4-FFF2-40B4-BE49-F238E27FC236}">
                <a16:creationId xmlns:a16="http://schemas.microsoft.com/office/drawing/2014/main" id="{83E08D39-F7A2-39F2-D204-7D7D64A8A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99" r="11507" b="-1"/>
          <a:stretch/>
        </p:blipFill>
        <p:spPr bwMode="auto">
          <a:xfrm>
            <a:off x="321735" y="3524289"/>
            <a:ext cx="2676579" cy="2776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Lavatorio Liturgico | MercadoLibre 📦">
            <a:extLst>
              <a:ext uri="{FF2B5EF4-FFF2-40B4-BE49-F238E27FC236}">
                <a16:creationId xmlns:a16="http://schemas.microsoft.com/office/drawing/2014/main" id="{65AEA97E-AF1A-28FF-2885-4DC904C19D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" r="4" b="4"/>
          <a:stretch/>
        </p:blipFill>
        <p:spPr bwMode="auto">
          <a:xfrm>
            <a:off x="3159553" y="3514855"/>
            <a:ext cx="2837076" cy="2785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Valor Crucis: Vasos Sagrados">
            <a:extLst>
              <a:ext uri="{FF2B5EF4-FFF2-40B4-BE49-F238E27FC236}">
                <a16:creationId xmlns:a16="http://schemas.microsoft.com/office/drawing/2014/main" id="{A19163FD-4901-98BB-DD85-45BD9EB6B3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94" r="-1" b="21141"/>
          <a:stretch/>
        </p:blipFill>
        <p:spPr bwMode="auto">
          <a:xfrm>
            <a:off x="6195373" y="321733"/>
            <a:ext cx="5674892" cy="5979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50363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800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CB7E8AE-A3AC-4BB7-A5C6-F00EC697B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392401"/>
          </a:xfrm>
          <a:prstGeom prst="rect">
            <a:avLst/>
          </a:prstGeom>
        </p:spPr>
      </p:pic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29F2144-48B7-4730-955E-365ECED3A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65FF50-D2F9-4A4F-86ED-F101E172B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2054" name="Picture 6" descr="Te cuesta entender lo que pasa en la Misa? Te lo explicamos de forma  sencilla (Parte 2: Liturgia de la Eucaristía)">
            <a:extLst>
              <a:ext uri="{FF2B5EF4-FFF2-40B4-BE49-F238E27FC236}">
                <a16:creationId xmlns:a16="http://schemas.microsoft.com/office/drawing/2014/main" id="{452C0283-0048-B856-6F5F-B71C093BBF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35" b="98349" l="9780" r="89976">
                        <a14:foregroundMark x1="45477" y1="8257" x2="51834" y2="7890"/>
                        <a14:foregroundMark x1="51834" y1="7890" x2="54401" y2="8991"/>
                        <a14:foregroundMark x1="50611" y1="3303" x2="49389" y2="2018"/>
                        <a14:foregroundMark x1="41320" y1="88073" x2="42176" y2="97615"/>
                        <a14:foregroundMark x1="52689" y1="98349" x2="52689" y2="983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4471" y="589416"/>
            <a:ext cx="7605706" cy="5067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EDE8EC0-A3AC-8F88-8EF2-653569D81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983" y="2232212"/>
            <a:ext cx="6475769" cy="307261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CO" sz="8000" noProof="0" dirty="0">
                <a:solidFill>
                  <a:schemeClr val="tx2"/>
                </a:solidFill>
              </a:rPr>
              <a:t>CRUZ Y CIRIALES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1FACD97-8216-62D0-FF5C-E89A7793F00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15089"/>
          <a:stretch>
            <a:fillRect/>
          </a:stretch>
        </p:blipFill>
        <p:spPr>
          <a:xfrm>
            <a:off x="7162800" y="10"/>
            <a:ext cx="5029200" cy="569380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4D834C7-8223-43DA-AA30-E15A1BC7B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693812"/>
            <a:ext cx="12192000" cy="116418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62DE6C5-8EB8-4E41-B0FF-93563AA4C5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061" y="5693811"/>
            <a:ext cx="12191999" cy="1164188"/>
          </a:xfrm>
          <a:prstGeom prst="rect">
            <a:avLst/>
          </a:prstGeom>
          <a:blipFill dpi="0" rotWithShape="1">
            <a:blip r:embed="rId6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8195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800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4105" name="Picture 4104">
            <a:extLst>
              <a:ext uri="{FF2B5EF4-FFF2-40B4-BE49-F238E27FC236}">
                <a16:creationId xmlns:a16="http://schemas.microsoft.com/office/drawing/2014/main" id="{1CB7E8AE-A3AC-4BB7-A5C6-F00EC697B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392401"/>
          </a:xfrm>
          <a:prstGeom prst="rect">
            <a:avLst/>
          </a:prstGeom>
        </p:spPr>
      </p:pic>
      <p:sp useBgFill="1">
        <p:nvSpPr>
          <p:cNvPr id="4107" name="Rectangle 4106">
            <a:extLst>
              <a:ext uri="{FF2B5EF4-FFF2-40B4-BE49-F238E27FC236}">
                <a16:creationId xmlns:a16="http://schemas.microsoft.com/office/drawing/2014/main" id="{DE61FBD7-E37C-4B38-BE44-A6D4978D7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109" name="Rectangle 4108">
            <a:extLst>
              <a:ext uri="{FF2B5EF4-FFF2-40B4-BE49-F238E27FC236}">
                <a16:creationId xmlns:a16="http://schemas.microsoft.com/office/drawing/2014/main" id="{34F8020C-60BB-4357-8207-13221A99A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111" name="Rectangle 4110">
            <a:extLst>
              <a:ext uri="{FF2B5EF4-FFF2-40B4-BE49-F238E27FC236}">
                <a16:creationId xmlns:a16="http://schemas.microsoft.com/office/drawing/2014/main" id="{392BFCFE-FD78-4EDF-BEFE-CC444DC5F3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000" y="0"/>
            <a:ext cx="1220300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113" name="Rectangle 4112">
            <a:extLst>
              <a:ext uri="{FF2B5EF4-FFF2-40B4-BE49-F238E27FC236}">
                <a16:creationId xmlns:a16="http://schemas.microsoft.com/office/drawing/2014/main" id="{2A9F5D68-3D95-43BF-ACDE-75B3AF83A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1524" y="0"/>
            <a:ext cx="12188952" cy="6858000"/>
          </a:xfrm>
          <a:prstGeom prst="rect">
            <a:avLst/>
          </a:prstGeom>
          <a:blipFill dpi="0" rotWithShape="1">
            <a:blip r:embed="rId3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/>
          </a:p>
        </p:txBody>
      </p:sp>
      <p:sp>
        <p:nvSpPr>
          <p:cNvPr id="4115" name="Rectangle 4114">
            <a:extLst>
              <a:ext uri="{FF2B5EF4-FFF2-40B4-BE49-F238E27FC236}">
                <a16:creationId xmlns:a16="http://schemas.microsoft.com/office/drawing/2014/main" id="{33AC5ED2-7560-4690-BDE5-563A974562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3457" y="739600"/>
            <a:ext cx="10768226" cy="53909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/>
          </a:p>
        </p:txBody>
      </p:sp>
      <p:pic>
        <p:nvPicPr>
          <p:cNvPr id="4" name="Picture 6" descr="Te cuesta entender lo que pasa en la Misa? Te lo explicamos de forma  sencilla (Parte 2: Liturgia de la Eucaristía)">
            <a:extLst>
              <a:ext uri="{FF2B5EF4-FFF2-40B4-BE49-F238E27FC236}">
                <a16:creationId xmlns:a16="http://schemas.microsoft.com/office/drawing/2014/main" id="{359D9C78-415C-8842-625F-34CB5DE593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 amt="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835" b="98349" l="9780" r="89976">
                        <a14:foregroundMark x1="45477" y1="8257" x2="51834" y2="7890"/>
                        <a14:foregroundMark x1="51834" y1="7890" x2="54401" y2="8991"/>
                        <a14:foregroundMark x1="50611" y1="3303" x2="49389" y2="2018"/>
                        <a14:foregroundMark x1="41320" y1="88073" x2="42176" y2="97615"/>
                        <a14:foregroundMark x1="52689" y1="98349" x2="52689" y2="983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182" r="12508"/>
          <a:stretch/>
        </p:blipFill>
        <p:spPr bwMode="auto">
          <a:xfrm>
            <a:off x="5674659" y="1007808"/>
            <a:ext cx="5803884" cy="5067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AA25C717-D74D-66E1-83AC-3B0330FC6F8C}"/>
              </a:ext>
            </a:extLst>
          </p:cNvPr>
          <p:cNvSpPr txBox="1">
            <a:spLocks/>
          </p:cNvSpPr>
          <p:nvPr/>
        </p:nvSpPr>
        <p:spPr>
          <a:xfrm>
            <a:off x="5937082" y="2607709"/>
            <a:ext cx="5062727" cy="28335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s-CO" sz="7200" noProof="0" dirty="0">
                <a:solidFill>
                  <a:schemeClr val="tx2"/>
                </a:solidFill>
              </a:rPr>
              <a:t>Incensario</a:t>
            </a:r>
          </a:p>
        </p:txBody>
      </p:sp>
      <p:pic>
        <p:nvPicPr>
          <p:cNvPr id="4098" name="Picture 2" descr="2.700+ Incensario Fotografías de stock, fotos e imágenes libres de derechos  - iStock | Incienso">
            <a:extLst>
              <a:ext uri="{FF2B5EF4-FFF2-40B4-BE49-F238E27FC236}">
                <a16:creationId xmlns:a16="http://schemas.microsoft.com/office/drawing/2014/main" id="{BF83FA3A-3C19-E74E-D529-D6AA756DC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23" r="2" b="6627"/>
          <a:stretch>
            <a:fillRect/>
          </a:stretch>
        </p:blipFill>
        <p:spPr bwMode="auto">
          <a:xfrm>
            <a:off x="838200" y="838200"/>
            <a:ext cx="4617008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62420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8" name="Rectangle 5126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800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5139" name="Picture 5128">
            <a:extLst>
              <a:ext uri="{FF2B5EF4-FFF2-40B4-BE49-F238E27FC236}">
                <a16:creationId xmlns:a16="http://schemas.microsoft.com/office/drawing/2014/main" id="{1CB7E8AE-A3AC-4BB7-A5C6-F00EC697B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392401"/>
          </a:xfrm>
          <a:prstGeom prst="rect">
            <a:avLst/>
          </a:prstGeom>
        </p:spPr>
      </p:pic>
      <p:sp useBgFill="1">
        <p:nvSpPr>
          <p:cNvPr id="5140" name="Rectangle 5130">
            <a:extLst>
              <a:ext uri="{FF2B5EF4-FFF2-40B4-BE49-F238E27FC236}">
                <a16:creationId xmlns:a16="http://schemas.microsoft.com/office/drawing/2014/main" id="{297F7562-DBE2-4729-835D-1486BBB437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-2627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5141" name="Rectangle 5132">
            <a:extLst>
              <a:ext uri="{FF2B5EF4-FFF2-40B4-BE49-F238E27FC236}">
                <a16:creationId xmlns:a16="http://schemas.microsoft.com/office/drawing/2014/main" id="{DCE0245F-7D4D-413E-940B-1D9D9A171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627"/>
            <a:ext cx="12188952" cy="6858000"/>
          </a:xfrm>
          <a:prstGeom prst="rect">
            <a:avLst/>
          </a:prstGeom>
          <a:solidFill>
            <a:schemeClr val="bg2">
              <a:alpha val="61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5142" name="Rectangle 5134">
            <a:extLst>
              <a:ext uri="{FF2B5EF4-FFF2-40B4-BE49-F238E27FC236}">
                <a16:creationId xmlns:a16="http://schemas.microsoft.com/office/drawing/2014/main" id="{19B97BE4-8A98-49F3-8669-EAAF6D4331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390032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5137" name="Rectangle 5136">
            <a:extLst>
              <a:ext uri="{FF2B5EF4-FFF2-40B4-BE49-F238E27FC236}">
                <a16:creationId xmlns:a16="http://schemas.microsoft.com/office/drawing/2014/main" id="{AA090277-9074-44AA-8A49-453BF2C457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4" y="-1"/>
            <a:ext cx="12191999" cy="3909853"/>
          </a:xfrm>
          <a:prstGeom prst="rect">
            <a:avLst/>
          </a:prstGeom>
          <a:blipFill dpi="0" rotWithShape="1">
            <a:blip r:embed="rId3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7E7671A-D6E3-57B5-2797-A2DA091B1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9929" y="744909"/>
            <a:ext cx="4582201" cy="291269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CO" sz="8800" noProof="0" dirty="0"/>
              <a:t>Naveta</a:t>
            </a:r>
          </a:p>
        </p:txBody>
      </p:sp>
      <p:pic>
        <p:nvPicPr>
          <p:cNvPr id="5122" name="Picture 2" descr="Naveta con cucharilla de latón dorado | venta online en HOLYART">
            <a:extLst>
              <a:ext uri="{FF2B5EF4-FFF2-40B4-BE49-F238E27FC236}">
                <a16:creationId xmlns:a16="http://schemas.microsoft.com/office/drawing/2014/main" id="{8FB0ED1E-DD7B-C290-9EEA-F71B3DB60A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5905" y="567942"/>
            <a:ext cx="5716862" cy="571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53106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6150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800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6153" name="Picture 6152">
            <a:extLst>
              <a:ext uri="{FF2B5EF4-FFF2-40B4-BE49-F238E27FC236}">
                <a16:creationId xmlns:a16="http://schemas.microsoft.com/office/drawing/2014/main" id="{1CB7E8AE-A3AC-4BB7-A5C6-F00EC697B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392401"/>
          </a:xfrm>
          <a:prstGeom prst="rect">
            <a:avLst/>
          </a:prstGeom>
        </p:spPr>
      </p:pic>
      <p:sp useBgFill="1">
        <p:nvSpPr>
          <p:cNvPr id="6155" name="Rectangle 6154">
            <a:extLst>
              <a:ext uri="{FF2B5EF4-FFF2-40B4-BE49-F238E27FC236}">
                <a16:creationId xmlns:a16="http://schemas.microsoft.com/office/drawing/2014/main" id="{DE61FBD7-E37C-4B38-BE44-A6D4978D7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6157" name="Rectangle 6156">
            <a:extLst>
              <a:ext uri="{FF2B5EF4-FFF2-40B4-BE49-F238E27FC236}">
                <a16:creationId xmlns:a16="http://schemas.microsoft.com/office/drawing/2014/main" id="{2B028756-0FA5-471F-B25F-B44FA1553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6159" name="Rectangle 6158">
            <a:extLst>
              <a:ext uri="{FF2B5EF4-FFF2-40B4-BE49-F238E27FC236}">
                <a16:creationId xmlns:a16="http://schemas.microsoft.com/office/drawing/2014/main" id="{392BFCFE-FD78-4EDF-BEFE-CC444DC5F3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6161" name="Rectangle 6160">
            <a:extLst>
              <a:ext uri="{FF2B5EF4-FFF2-40B4-BE49-F238E27FC236}">
                <a16:creationId xmlns:a16="http://schemas.microsoft.com/office/drawing/2014/main" id="{8E6613BA-415A-4A35-90E0-E031E5096F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9030" y="0"/>
            <a:ext cx="6202969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6163" name="Rectangle 6162">
            <a:extLst>
              <a:ext uri="{FF2B5EF4-FFF2-40B4-BE49-F238E27FC236}">
                <a16:creationId xmlns:a16="http://schemas.microsoft.com/office/drawing/2014/main" id="{E772886C-B41D-47A1-A831-869BA0F69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5989030" y="22493"/>
            <a:ext cx="6202969" cy="6830508"/>
          </a:xfrm>
          <a:prstGeom prst="rect">
            <a:avLst/>
          </a:prstGeom>
          <a:blipFill dpi="0" rotWithShape="1">
            <a:blip r:embed="rId3">
              <a:alphaModFix amt="3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xy" algn="t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BA3EB64-9492-C0DC-CB5E-D4E378767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9338" y="2257463"/>
            <a:ext cx="4919472" cy="315541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CO" sz="7200" noProof="0" dirty="0"/>
              <a:t>Caldereta e hisopo</a:t>
            </a:r>
          </a:p>
        </p:txBody>
      </p:sp>
      <p:pic>
        <p:nvPicPr>
          <p:cNvPr id="3" name="Picture 6" descr="Te cuesta entender lo que pasa en la Misa? Te lo explicamos de forma  sencilla (Parte 2: Liturgia de la Eucaristía)">
            <a:extLst>
              <a:ext uri="{FF2B5EF4-FFF2-40B4-BE49-F238E27FC236}">
                <a16:creationId xmlns:a16="http://schemas.microsoft.com/office/drawing/2014/main" id="{2E212E0C-549C-38E5-D908-5521A2A612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 amt="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835" b="98349" l="9780" r="89976">
                        <a14:foregroundMark x1="45477" y1="8257" x2="51834" y2="7890"/>
                        <a14:foregroundMark x1="51834" y1="7890" x2="54401" y2="8991"/>
                        <a14:foregroundMark x1="50611" y1="3303" x2="49389" y2="2018"/>
                        <a14:foregroundMark x1="41320" y1="88073" x2="42176" y2="97615"/>
                        <a14:foregroundMark x1="52689" y1="98349" x2="52689" y2="983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182" r="18921"/>
          <a:stretch/>
        </p:blipFill>
        <p:spPr bwMode="auto">
          <a:xfrm>
            <a:off x="-234688" y="854440"/>
            <a:ext cx="6202970" cy="5912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el culto cristiano- la eucaristia: OBJETOS QUE SE UTILIZAN EN LA MISA">
            <a:extLst>
              <a:ext uri="{FF2B5EF4-FFF2-40B4-BE49-F238E27FC236}">
                <a16:creationId xmlns:a16="http://schemas.microsoft.com/office/drawing/2014/main" id="{8293B455-631E-50AA-BF97-CB5C027201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33" t="-48" r="20543" b="45"/>
          <a:stretch/>
        </p:blipFill>
        <p:spPr bwMode="auto">
          <a:xfrm>
            <a:off x="652732" y="580056"/>
            <a:ext cx="4501146" cy="5697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780511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800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033" name="Picture 1032">
            <a:extLst>
              <a:ext uri="{FF2B5EF4-FFF2-40B4-BE49-F238E27FC236}">
                <a16:creationId xmlns:a16="http://schemas.microsoft.com/office/drawing/2014/main" id="{1CB7E8AE-A3AC-4BB7-A5C6-F00EC697B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392401"/>
          </a:xfrm>
          <a:prstGeom prst="rect">
            <a:avLst/>
          </a:prstGeom>
        </p:spPr>
      </p:pic>
      <p:sp useBgFill="1">
        <p:nvSpPr>
          <p:cNvPr id="1035" name="Rectangle 1034">
            <a:extLst>
              <a:ext uri="{FF2B5EF4-FFF2-40B4-BE49-F238E27FC236}">
                <a16:creationId xmlns:a16="http://schemas.microsoft.com/office/drawing/2014/main" id="{8A245AC3-2A12-4EC5-90F0-635CC8C2C6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31E2F09B-BB20-4BE5-AB02-3EB3D1DC45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026" name="Picture 2" descr="Crismeras para óleos - Crismeras y Laboratorio Gruppo Liturgico">
            <a:extLst>
              <a:ext uri="{FF2B5EF4-FFF2-40B4-BE49-F238E27FC236}">
                <a16:creationId xmlns:a16="http://schemas.microsoft.com/office/drawing/2014/main" id="{FFBE4643-B28E-19FF-4C4B-EC12083F1B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35" r="8783" b="3436"/>
          <a:stretch/>
        </p:blipFill>
        <p:spPr bwMode="auto">
          <a:xfrm flipH="1">
            <a:off x="-1" y="-1"/>
            <a:ext cx="12188949" cy="68580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9" name="Rectangle 1038">
            <a:extLst>
              <a:ext uri="{FF2B5EF4-FFF2-40B4-BE49-F238E27FC236}">
                <a16:creationId xmlns:a16="http://schemas.microsoft.com/office/drawing/2014/main" id="{F23DAFF7-4C98-4E0E-8986-198D54B6C1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30952" y="0"/>
            <a:ext cx="6858000" cy="6858000"/>
          </a:xfrm>
          <a:prstGeom prst="rect">
            <a:avLst/>
          </a:prstGeom>
          <a:gradFill>
            <a:gsLst>
              <a:gs pos="100000">
                <a:schemeClr val="tx1">
                  <a:alpha val="0"/>
                </a:schemeClr>
              </a:gs>
              <a:gs pos="0">
                <a:schemeClr val="tx1"/>
              </a:gs>
              <a:gs pos="0">
                <a:schemeClr val="tx1">
                  <a:alpha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/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9ABA2F37-388F-4D5A-9ABF-F0ADA6CB8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64352" y="1546522"/>
            <a:ext cx="6327657" cy="400397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43" name="Rectangle 1042">
            <a:extLst>
              <a:ext uri="{FF2B5EF4-FFF2-40B4-BE49-F238E27FC236}">
                <a16:creationId xmlns:a16="http://schemas.microsoft.com/office/drawing/2014/main" id="{6DAD23D2-6BEF-470D-992C-8B2BC3BF4F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861296" y="1546522"/>
            <a:ext cx="6327656" cy="4016078"/>
          </a:xfrm>
          <a:prstGeom prst="rect">
            <a:avLst/>
          </a:prstGeom>
          <a:blipFill dpi="0" rotWithShape="1">
            <a:blip r:embed="rId4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D5F9465-E834-3FDA-E199-52B011A65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0" y="1828799"/>
            <a:ext cx="5668779" cy="348267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CO" sz="8800" noProof="0" dirty="0">
                <a:solidFill>
                  <a:srgbClr val="FFFFFF"/>
                </a:solidFill>
              </a:rPr>
              <a:t>Crismeras</a:t>
            </a:r>
          </a:p>
        </p:txBody>
      </p:sp>
      <p:pic>
        <p:nvPicPr>
          <p:cNvPr id="3" name="Picture 6" descr="Te cuesta entender lo que pasa en la Misa? Te lo explicamos de forma  sencilla (Parte 2: Liturgia de la Eucaristía)">
            <a:extLst>
              <a:ext uri="{FF2B5EF4-FFF2-40B4-BE49-F238E27FC236}">
                <a16:creationId xmlns:a16="http://schemas.microsoft.com/office/drawing/2014/main" id="{D2ECDED3-BB6F-7F7B-D5E7-495F0590CA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alphaModFix amt="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835" b="98349" l="9780" r="89976">
                        <a14:foregroundMark x1="45477" y1="8257" x2="51834" y2="7890"/>
                        <a14:foregroundMark x1="51834" y1="7890" x2="54401" y2="8991"/>
                        <a14:foregroundMark x1="50611" y1="3303" x2="49389" y2="2018"/>
                        <a14:foregroundMark x1="41320" y1="88073" x2="42176" y2="97615"/>
                        <a14:foregroundMark x1="52689" y1="98349" x2="52689" y2="983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322" r="18921"/>
          <a:stretch/>
        </p:blipFill>
        <p:spPr bwMode="auto">
          <a:xfrm>
            <a:off x="-3053" y="98466"/>
            <a:ext cx="1465367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114125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800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CB7E8AE-A3AC-4BB7-A5C6-F00EC697B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392401"/>
          </a:xfrm>
          <a:prstGeom prst="rect">
            <a:avLst/>
          </a:prstGeom>
        </p:spPr>
      </p:pic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7F7562-DBE2-4729-835D-1486BBB437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-2627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CE0245F-7D4D-413E-940B-1D9D9A171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627"/>
            <a:ext cx="12188952" cy="6858000"/>
          </a:xfrm>
          <a:prstGeom prst="rect">
            <a:avLst/>
          </a:prstGeom>
          <a:solidFill>
            <a:schemeClr val="bg2">
              <a:alpha val="61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9B97BE4-8A98-49F3-8669-EAAF6D4331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390032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A090277-9074-44AA-8A49-453BF2C457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4" y="-1"/>
            <a:ext cx="12191999" cy="3909853"/>
          </a:xfrm>
          <a:prstGeom prst="rect">
            <a:avLst/>
          </a:prstGeom>
          <a:blipFill dpi="0" rotWithShape="1">
            <a:blip r:embed="rId3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E617FBB-3AAB-F2D7-D9D0-B2D2F1F60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0087" y="728292"/>
            <a:ext cx="4522240" cy="2912691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CO" sz="8000" noProof="0" dirty="0"/>
              <a:t>Velo Humeral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F208D0A-6235-1901-1880-21973EDB17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5762" y="567942"/>
            <a:ext cx="5197147" cy="5716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2424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800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3081" name="Picture 3080">
            <a:extLst>
              <a:ext uri="{FF2B5EF4-FFF2-40B4-BE49-F238E27FC236}">
                <a16:creationId xmlns:a16="http://schemas.microsoft.com/office/drawing/2014/main" id="{1CB7E8AE-A3AC-4BB7-A5C6-F00EC697B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392401"/>
          </a:xfrm>
          <a:prstGeom prst="rect">
            <a:avLst/>
          </a:prstGeom>
        </p:spPr>
      </p:pic>
      <p:sp useBgFill="1">
        <p:nvSpPr>
          <p:cNvPr id="3083" name="Rectangle 3082">
            <a:extLst>
              <a:ext uri="{FF2B5EF4-FFF2-40B4-BE49-F238E27FC236}">
                <a16:creationId xmlns:a16="http://schemas.microsoft.com/office/drawing/2014/main" id="{55D20674-CF0C-4687-81B6-A613F871AF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085" name="Rectangle 3084">
            <a:extLst>
              <a:ext uri="{FF2B5EF4-FFF2-40B4-BE49-F238E27FC236}">
                <a16:creationId xmlns:a16="http://schemas.microsoft.com/office/drawing/2014/main" id="{033F8A2C-3D6E-460E-BB96-D7F308A355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3074" name="Picture 2" descr="Adoración Ostensorial En La Iglesia Católica Foto de stock y más banco de  imágenes de Catolicismo - Catolicismo, Ostensorio, Espiritualidad - iStock">
            <a:extLst>
              <a:ext uri="{FF2B5EF4-FFF2-40B4-BE49-F238E27FC236}">
                <a16:creationId xmlns:a16="http://schemas.microsoft.com/office/drawing/2014/main" id="{6D379714-5D51-C223-E282-5BBFEF4529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43" r="-1" b="382"/>
          <a:stretch>
            <a:fillRect/>
          </a:stretch>
        </p:blipFill>
        <p:spPr bwMode="auto">
          <a:xfrm>
            <a:off x="3048" y="1376"/>
            <a:ext cx="12188952" cy="685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7" name="Rectangle 3086">
            <a:extLst>
              <a:ext uri="{FF2B5EF4-FFF2-40B4-BE49-F238E27FC236}">
                <a16:creationId xmlns:a16="http://schemas.microsoft.com/office/drawing/2014/main" id="{8D2A0DB3-EF43-4032-9B27-954E12CCB6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307" y="3124200"/>
            <a:ext cx="12188952" cy="3732362"/>
          </a:xfrm>
          <a:prstGeom prst="rect">
            <a:avLst/>
          </a:prstGeom>
          <a:gradFill>
            <a:gsLst>
              <a:gs pos="100000">
                <a:schemeClr val="tx1">
                  <a:alpha val="0"/>
                </a:schemeClr>
              </a:gs>
              <a:gs pos="0">
                <a:schemeClr val="tx1"/>
              </a:gs>
              <a:gs pos="0">
                <a:schemeClr val="tx1">
                  <a:alpha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38B54B5-6373-BCF4-75AF-36013C613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2805" y="-223716"/>
            <a:ext cx="10190071" cy="223148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s-CO" sz="9600" noProof="0" dirty="0">
                <a:solidFill>
                  <a:schemeClr val="tx2"/>
                </a:solidFill>
              </a:rPr>
              <a:t>Custodia</a:t>
            </a:r>
          </a:p>
        </p:txBody>
      </p:sp>
    </p:spTree>
    <p:extLst>
      <p:ext uri="{BB962C8B-B14F-4D97-AF65-F5344CB8AC3E}">
        <p14:creationId xmlns:p14="http://schemas.microsoft.com/office/powerpoint/2010/main" val="42617669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Adoración Ostensorial En La Iglesia Católica Foto de stock y más banco de  imágenes de Catolicismo - Catolicismo, Ostensorio, Espiritualidad - iStock">
            <a:extLst>
              <a:ext uri="{FF2B5EF4-FFF2-40B4-BE49-F238E27FC236}">
                <a16:creationId xmlns:a16="http://schemas.microsoft.com/office/drawing/2014/main" id="{3D4412A2-626D-4359-03EF-80B0D33CC6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49" r="35385"/>
          <a:stretch/>
        </p:blipFill>
        <p:spPr bwMode="auto">
          <a:xfrm>
            <a:off x="3256970" y="0"/>
            <a:ext cx="2655383" cy="3361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671EC809-F0EF-1492-39A8-6BB82C2F81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3055799" cy="3361380"/>
          </a:xfrm>
          <a:prstGeom prst="rect">
            <a:avLst/>
          </a:prstGeom>
        </p:spPr>
      </p:pic>
      <p:pic>
        <p:nvPicPr>
          <p:cNvPr id="3" name="Picture 2" descr="Crismeras para óleos - Crismeras y Laboratorio Gruppo Liturgico">
            <a:extLst>
              <a:ext uri="{FF2B5EF4-FFF2-40B4-BE49-F238E27FC236}">
                <a16:creationId xmlns:a16="http://schemas.microsoft.com/office/drawing/2014/main" id="{504B5EC1-DF32-F6DE-0D3A-ED8C41F370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35" r="8783" b="3436"/>
          <a:stretch/>
        </p:blipFill>
        <p:spPr bwMode="auto">
          <a:xfrm flipH="1">
            <a:off x="6763871" y="3805631"/>
            <a:ext cx="5425076" cy="305237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el culto cristiano- la eucaristia: OBJETOS QUE SE UTILIZAN EN LA MISA">
            <a:extLst>
              <a:ext uri="{FF2B5EF4-FFF2-40B4-BE49-F238E27FC236}">
                <a16:creationId xmlns:a16="http://schemas.microsoft.com/office/drawing/2014/main" id="{2D689B9C-CDE1-F8FC-0A69-A9A9BBD159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33" t="-48" r="20543" b="45"/>
          <a:stretch/>
        </p:blipFill>
        <p:spPr bwMode="auto">
          <a:xfrm>
            <a:off x="6239975" y="0"/>
            <a:ext cx="2655382" cy="3361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Naveta con cucharilla de latón dorado | venta online en HOLYART">
            <a:extLst>
              <a:ext uri="{FF2B5EF4-FFF2-40B4-BE49-F238E27FC236}">
                <a16:creationId xmlns:a16="http://schemas.microsoft.com/office/drawing/2014/main" id="{86E2F0DC-A642-A72F-399D-E0863587E4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802200"/>
            <a:ext cx="3055800" cy="305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2.700+ Incensario Fotografías de stock, fotos e imágenes libres de derechos  - iStock | Incienso">
            <a:extLst>
              <a:ext uri="{FF2B5EF4-FFF2-40B4-BE49-F238E27FC236}">
                <a16:creationId xmlns:a16="http://schemas.microsoft.com/office/drawing/2014/main" id="{7CF504F2-2364-C2E0-5C5E-65AC9D203B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23" r="2" b="6627"/>
          <a:stretch>
            <a:fillRect/>
          </a:stretch>
        </p:blipFill>
        <p:spPr bwMode="auto">
          <a:xfrm>
            <a:off x="3563603" y="3802200"/>
            <a:ext cx="2692464" cy="3021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6F3E376-688F-CBED-24DA-0689910C1DE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15089"/>
          <a:stretch>
            <a:fillRect/>
          </a:stretch>
        </p:blipFill>
        <p:spPr>
          <a:xfrm>
            <a:off x="9222980" y="10"/>
            <a:ext cx="2969019" cy="3361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0627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BlockprintVTI">
  <a:themeElements>
    <a:clrScheme name="Custom 69">
      <a:dk1>
        <a:sysClr val="windowText" lastClr="000000"/>
      </a:dk1>
      <a:lt1>
        <a:sysClr val="window" lastClr="FFFFFF"/>
      </a:lt1>
      <a:dk2>
        <a:srgbClr val="44131A"/>
      </a:dk2>
      <a:lt2>
        <a:srgbClr val="F2ECEA"/>
      </a:lt2>
      <a:accent1>
        <a:srgbClr val="A62C52"/>
      </a:accent1>
      <a:accent2>
        <a:srgbClr val="A7928D"/>
      </a:accent2>
      <a:accent3>
        <a:srgbClr val="307C71"/>
      </a:accent3>
      <a:accent4>
        <a:srgbClr val="41575D"/>
      </a:accent4>
      <a:accent5>
        <a:srgbClr val="8FA3A3"/>
      </a:accent5>
      <a:accent6>
        <a:srgbClr val="CA8370"/>
      </a:accent6>
      <a:hlink>
        <a:srgbClr val="D13D6E"/>
      </a:hlink>
      <a:folHlink>
        <a:srgbClr val="6C9D92"/>
      </a:folHlink>
    </a:clrScheme>
    <a:fontScheme name="Custom 56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ockprintVTI" id="{AA8C8908-6BA4-477C-AEA4-CB6C32A1FE3B}" vid="{36392749-7C1D-4938-93BB-440CD2A1B0AB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22</Words>
  <Application>Microsoft Office PowerPoint</Application>
  <PresentationFormat>Panorámica</PresentationFormat>
  <Paragraphs>16</Paragraphs>
  <Slides>16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1" baseType="lpstr">
      <vt:lpstr>Aptos</vt:lpstr>
      <vt:lpstr>Arial</vt:lpstr>
      <vt:lpstr>Avenir Next LT Pro</vt:lpstr>
      <vt:lpstr>AvenirNext LT Pro Medium</vt:lpstr>
      <vt:lpstr>BlockprintVTI</vt:lpstr>
      <vt:lpstr>Objetos litúrgicos</vt:lpstr>
      <vt:lpstr>Presentación de PowerPoint</vt:lpstr>
      <vt:lpstr>Presentación de PowerPoint</vt:lpstr>
      <vt:lpstr>Presentación de PowerPoint</vt:lpstr>
      <vt:lpstr>Copón</vt:lpstr>
      <vt:lpstr>Vinajeras</vt:lpstr>
      <vt:lpstr>Lavabo</vt:lpstr>
      <vt:lpstr>Presentación de PowerPoint</vt:lpstr>
      <vt:lpstr>CRUZ Y CIRIALES</vt:lpstr>
      <vt:lpstr>Presentación de PowerPoint</vt:lpstr>
      <vt:lpstr>Naveta</vt:lpstr>
      <vt:lpstr>Caldereta e hisopo</vt:lpstr>
      <vt:lpstr>Crismeras</vt:lpstr>
      <vt:lpstr>Velo Humeral</vt:lpstr>
      <vt:lpstr>Custodia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Juan Diaz</dc:creator>
  <cp:lastModifiedBy>Juan Diaz</cp:lastModifiedBy>
  <cp:revision>2</cp:revision>
  <dcterms:created xsi:type="dcterms:W3CDTF">2025-05-23T02:33:39Z</dcterms:created>
  <dcterms:modified xsi:type="dcterms:W3CDTF">2025-05-23T16:09:32Z</dcterms:modified>
</cp:coreProperties>
</file>